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4"/>
  </p:notesMasterIdLst>
  <p:sldIdLst>
    <p:sldId id="256" r:id="rId2"/>
    <p:sldId id="257" r:id="rId3"/>
    <p:sldId id="291" r:id="rId4"/>
    <p:sldId id="265" r:id="rId5"/>
    <p:sldId id="266" r:id="rId6"/>
    <p:sldId id="295" r:id="rId7"/>
    <p:sldId id="260" r:id="rId8"/>
    <p:sldId id="262" r:id="rId9"/>
    <p:sldId id="263" r:id="rId10"/>
    <p:sldId id="280" r:id="rId11"/>
    <p:sldId id="271" r:id="rId12"/>
    <p:sldId id="272" r:id="rId13"/>
    <p:sldId id="273" r:id="rId14"/>
    <p:sldId id="296" r:id="rId15"/>
    <p:sldId id="292" r:id="rId16"/>
    <p:sldId id="297" r:id="rId17"/>
    <p:sldId id="274" r:id="rId18"/>
    <p:sldId id="275" r:id="rId19"/>
    <p:sldId id="276" r:id="rId20"/>
    <p:sldId id="289" r:id="rId21"/>
    <p:sldId id="282" r:id="rId22"/>
    <p:sldId id="284" r:id="rId23"/>
  </p:sldIdLst>
  <p:sldSz cx="12192000" cy="6858000"/>
  <p:notesSz cx="6858000" cy="9144000"/>
  <p:embeddedFontLst>
    <p:embeddedFont>
      <p:font typeface="Calibri" panose="020F0502020204030204" pitchFamily="34" charset="0"/>
      <p:regular r:id="rId25"/>
      <p:bold r:id="rId26"/>
      <p:italic r:id="rId27"/>
      <p:boldItalic r:id="rId28"/>
    </p:embeddedFont>
    <p:embeddedFont>
      <p:font typeface="Hammersmith One" panose="02010703030501060504" pitchFamily="2" charset="0"/>
      <p:regular r:id="rId29"/>
    </p:embeddedFont>
    <p:embeddedFont>
      <p:font typeface="IBM Plex Sans" panose="020B0503050203000203" pitchFamily="34" charset="0"/>
      <p:regular r:id="rId30"/>
      <p:bold r:id="rId31"/>
      <p:italic r:id="rId32"/>
      <p:boldItalic r:id="rId33"/>
    </p:embeddedFont>
    <p:embeddedFont>
      <p:font typeface="Karla" pitchFamily="2" charset="0"/>
      <p:regular r:id="rId34"/>
      <p:bold r:id="rId35"/>
      <p:italic r:id="rId36"/>
      <p:boldItalic r:id="rId37"/>
    </p:embeddedFont>
    <p:embeddedFont>
      <p:font typeface="Libre Franklin" pitchFamily="2"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E71A676-0629-46DF-B426-E2D764FE251D}">
          <p14:sldIdLst>
            <p14:sldId id="256"/>
            <p14:sldId id="257"/>
            <p14:sldId id="291"/>
            <p14:sldId id="265"/>
            <p14:sldId id="266"/>
            <p14:sldId id="295"/>
            <p14:sldId id="260"/>
            <p14:sldId id="262"/>
            <p14:sldId id="263"/>
            <p14:sldId id="280"/>
            <p14:sldId id="271"/>
            <p14:sldId id="272"/>
            <p14:sldId id="273"/>
            <p14:sldId id="296"/>
            <p14:sldId id="292"/>
            <p14:sldId id="297"/>
            <p14:sldId id="274"/>
            <p14:sldId id="275"/>
            <p14:sldId id="276"/>
            <p14:sldId id="289"/>
          </p14:sldIdLst>
        </p14:section>
        <p14:section name="Extras" id="{7C4BF2A4-D5EF-4255-83CB-89FD6A68EDF9}">
          <p14:sldIdLst>
            <p14:sldId id="282"/>
            <p14:sldId id="284"/>
          </p14:sldIdLst>
        </p14:section>
      </p14:sectionLst>
    </p:ex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9" roundtripDataSignature="AMtx7mi6AWDeE6SBAmG1tOS3sFrj6hSPI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A3AEAA"/>
    <a:srgbClr val="0F6748"/>
    <a:srgbClr val="E68970"/>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677271-D749-41B4-95B6-0685459DC9C2}">
  <a:tblStyle styleId="{6D677271-D749-41B4-95B6-0685459DC9C2}"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F2E12F1C-FB91-421E-A3EB-E177A0A4BC39}" styleName="Table_1">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32" autoAdjust="0"/>
    <p:restoredTop sz="91508" autoAdjust="0"/>
  </p:normalViewPr>
  <p:slideViewPr>
    <p:cSldViewPr snapToGrid="0">
      <p:cViewPr varScale="1">
        <p:scale>
          <a:sx n="83" d="100"/>
          <a:sy n="83" d="100"/>
        </p:scale>
        <p:origin x="360" y="67"/>
      </p:cViewPr>
      <p:guideLst/>
    </p:cSldViewPr>
  </p:slideViewPr>
  <p:notesTextViewPr>
    <p:cViewPr>
      <p:scale>
        <a:sx n="1" d="1"/>
        <a:sy n="1" d="1"/>
      </p:scale>
      <p:origin x="0" y="0"/>
    </p:cViewPr>
  </p:notesTextViewPr>
  <p:sorterViewPr>
    <p:cViewPr>
      <p:scale>
        <a:sx n="50" d="100"/>
        <a:sy n="50" d="100"/>
      </p:scale>
      <p:origin x="0" y="-179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51"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10.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5.fntdata"/><Relationship Id="rId41"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4.fntdata"/><Relationship Id="rId36" Type="http://schemas.openxmlformats.org/officeDocument/2006/relationships/font" Target="fonts/font12.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DBScan Works</a:t>
            </a:r>
            <a:endParaRPr/>
          </a:p>
        </p:txBody>
      </p:sp>
      <p:sp>
        <p:nvSpPr>
          <p:cNvPr id="710" name="Google Shape;71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8D9195"/>
                </a:solidFill>
                <a:effectLst/>
                <a:latin typeface="IBM Plex Sans" panose="020B0503050203000203" pitchFamily="34" charset="0"/>
              </a:rPr>
              <a:t>Mixture models are computationally expensive if the number of distributions is large or the dataset contains less observed data points.</a:t>
            </a:r>
          </a:p>
          <a:p>
            <a:pPr algn="l">
              <a:buFont typeface="Arial" panose="020B0604020202020204" pitchFamily="34" charset="0"/>
              <a:buChar char="•"/>
            </a:pPr>
            <a:r>
              <a:rPr lang="en-US" b="0" i="0" dirty="0">
                <a:solidFill>
                  <a:srgbClr val="8D9195"/>
                </a:solidFill>
                <a:effectLst/>
                <a:latin typeface="IBM Plex Sans" panose="020B0503050203000203" pitchFamily="34" charset="0"/>
              </a:rPr>
              <a:t>It needs large datasets and it’s hard to estimate the number of clusters.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423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24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2" name="Google Shape;7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Partitioning – </a:t>
            </a:r>
            <a:endParaRPr/>
          </a:p>
          <a:p>
            <a:pPr marL="0" lvl="0" indent="0" algn="l" rtl="0">
              <a:lnSpc>
                <a:spcPct val="100000"/>
              </a:lnSpc>
              <a:spcBef>
                <a:spcPts val="0"/>
              </a:spcBef>
              <a:spcAft>
                <a:spcPts val="0"/>
              </a:spcAft>
              <a:buSzPts val="1400"/>
              <a:buNone/>
            </a:pPr>
            <a:r>
              <a:rPr lang="en-US"/>
              <a:t>Kmeans - relatively efficient, but often local optimum. Cannt handle noise / outliers. Not so suitable for convex shapes</a:t>
            </a:r>
            <a:endParaRPr/>
          </a:p>
          <a:p>
            <a:pPr marL="0" lvl="0" indent="0" algn="l" rtl="0">
              <a:lnSpc>
                <a:spcPct val="100000"/>
              </a:lnSpc>
              <a:spcBef>
                <a:spcPts val="0"/>
              </a:spcBef>
              <a:spcAft>
                <a:spcPts val="0"/>
              </a:spcAft>
              <a:buSzPts val="1400"/>
              <a:buNone/>
            </a:pPr>
            <a:r>
              <a:rPr lang="en-US"/>
              <a:t>Use k-medoids – a central point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Hierarchical – does not scale well. O(n^2)</a:t>
            </a:r>
            <a:endParaRPr/>
          </a:p>
          <a:p>
            <a:pPr marL="0" lvl="0" indent="0" algn="l" rtl="0">
              <a:lnSpc>
                <a:spcPct val="100000"/>
              </a:lnSpc>
              <a:spcBef>
                <a:spcPts val="0"/>
              </a:spcBef>
              <a:spcAft>
                <a:spcPts val="0"/>
              </a:spcAft>
              <a:buSzPts val="1400"/>
              <a:buNone/>
            </a:pPr>
            <a:endParaRPr/>
          </a:p>
        </p:txBody>
      </p:sp>
      <p:sp>
        <p:nvSpPr>
          <p:cNvPr id="618" name="Google Shape;6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8D9195"/>
                </a:solidFill>
                <a:effectLst/>
                <a:latin typeface="IBM Plex Sans" panose="020B0503050203000203" pitchFamily="34" charset="0"/>
              </a:rPr>
              <a:t>Hierarchical clustering is often used in the form of descriptive modeling rather than predictive. It doesn’t work well on large datasets, it provides the best results in some cases only. Sometimes it’s also difficult to detect the correct number of clusters from a </a:t>
            </a:r>
            <a:r>
              <a:rPr lang="en-US" b="0" i="0" dirty="0" err="1">
                <a:solidFill>
                  <a:srgbClr val="8D9195"/>
                </a:solidFill>
                <a:effectLst/>
                <a:latin typeface="IBM Plex Sans" panose="020B0503050203000203" pitchFamily="34" charset="0"/>
              </a:rPr>
              <a:t>dendogram</a:t>
            </a:r>
            <a:r>
              <a:rPr lang="en-US" b="0" i="0" dirty="0">
                <a:solidFill>
                  <a:srgbClr val="8D9195"/>
                </a:solidFill>
                <a:effectLst/>
                <a:latin typeface="IBM Plex Sans" panose="020B0503050203000203" pitchFamily="34" charset="0"/>
              </a:rPr>
              <a:t>.</a:t>
            </a:r>
            <a:endParaRPr dirty="0"/>
          </a:p>
        </p:txBody>
      </p:sp>
      <p:sp>
        <p:nvSpPr>
          <p:cNvPr id="627" name="Google Shape;6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8bb6a68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8bb6a688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18bb6a688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7</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544" name="Google Shape;5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http://pro.arcgis.com/en/pro-app/tool-reference/spatial-statistics/how-density-based-clustering-works.htm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Dbscan</a:t>
            </a:r>
            <a:endParaRPr/>
          </a:p>
          <a:p>
            <a:pPr marL="0" marR="0" lvl="0" indent="0" algn="l" rtl="0">
              <a:lnSpc>
                <a:spcPct val="100000"/>
              </a:lnSpc>
              <a:spcBef>
                <a:spcPts val="0"/>
              </a:spcBef>
              <a:spcAft>
                <a:spcPts val="0"/>
              </a:spcAft>
              <a:buClr>
                <a:schemeClr val="dk1"/>
              </a:buClr>
              <a:buSzPts val="1200"/>
              <a:buFont typeface="Calibri"/>
              <a:buNone/>
            </a:pPr>
            <a:r>
              <a:rPr lang="en-US"/>
              <a:t>OPTICS – variation of Dbscan but does not produce noise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Meanshift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sz="1350">
                <a:solidFill>
                  <a:srgbClr val="111111"/>
                </a:solidFill>
                <a:highlight>
                  <a:srgbClr val="FFFFFF"/>
                </a:highlight>
                <a:latin typeface="Arial"/>
                <a:ea typeface="Arial"/>
                <a:cs typeface="Arial"/>
                <a:sym typeface="Arial"/>
              </a:rPr>
              <a:t>It is commonly used for anomaly detection and clustering non-linear datasets. </a:t>
            </a:r>
            <a:endParaRPr sz="1350">
              <a:solidFill>
                <a:srgbClr val="11111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sz="1350">
              <a:solidFill>
                <a:srgbClr val="11111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en-US" sz="1350">
                <a:solidFill>
                  <a:srgbClr val="111111"/>
                </a:solidFill>
                <a:highlight>
                  <a:srgbClr val="FFFFFF"/>
                </a:highlight>
                <a:latin typeface="Arial"/>
                <a:ea typeface="Arial"/>
                <a:cs typeface="Arial"/>
                <a:sym typeface="Arial"/>
              </a:rPr>
              <a:t>On selecting epsilon -&gt; https://towardsdatascience.com/machine-learning-clustering-dbscan-determine-the-optimal-value-for-epsilon-eps-python-example-3100091cfbc</a:t>
            </a:r>
            <a:endParaRPr sz="1350">
              <a:solidFill>
                <a:srgbClr val="111111"/>
              </a:solidFill>
              <a:highlight>
                <a:srgbClr val="FFFFFF"/>
              </a:highlight>
              <a:latin typeface="Arial"/>
              <a:ea typeface="Arial"/>
              <a:cs typeface="Arial"/>
              <a:sym typeface="Arial"/>
            </a:endParaRPr>
          </a:p>
        </p:txBody>
      </p:sp>
      <p:sp>
        <p:nvSpPr>
          <p:cNvPr id="695" name="Google Shape;69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2"/>
        <p:cNvGrpSpPr/>
        <p:nvPr/>
      </p:nvGrpSpPr>
      <p:grpSpPr>
        <a:xfrm>
          <a:off x="0" y="0"/>
          <a:ext cx="0" cy="0"/>
          <a:chOff x="0" y="0"/>
          <a:chExt cx="0" cy="0"/>
        </a:xfrm>
      </p:grpSpPr>
      <p:sp>
        <p:nvSpPr>
          <p:cNvPr id="13" name="Google Shape;13;g16bc561b5b0_0_3"/>
          <p:cNvSpPr txBox="1">
            <a:spLocks noGrp="1"/>
          </p:cNvSpPr>
          <p:nvPr>
            <p:ph type="ctrTitle"/>
          </p:nvPr>
        </p:nvSpPr>
        <p:spPr>
          <a:xfrm>
            <a:off x="1211833" y="1238284"/>
            <a:ext cx="5377200" cy="3443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8500"/>
              <a:buNone/>
              <a:defRPr sz="4900" b="1">
                <a:latin typeface="Hammersmith One"/>
                <a:ea typeface="Hammersmith One"/>
                <a:cs typeface="Hammersmith One"/>
                <a:sym typeface="Hammersmith One"/>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4" name="Google Shape;14;g16bc561b5b0_0_3"/>
          <p:cNvSpPr txBox="1">
            <a:spLocks noGrp="1"/>
          </p:cNvSpPr>
          <p:nvPr>
            <p:ph type="subTitle" idx="1"/>
          </p:nvPr>
        </p:nvSpPr>
        <p:spPr>
          <a:xfrm>
            <a:off x="1211833" y="4649700"/>
            <a:ext cx="4523700" cy="969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5" name="Google Shape;15;g16bc561b5b0_0_3"/>
          <p:cNvSpPr/>
          <p:nvPr/>
        </p:nvSpPr>
        <p:spPr>
          <a:xfrm>
            <a:off x="8622525" y="3479709"/>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 name="Google Shape;16;g16bc561b5b0_0_3"/>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 name="Google Shape;17;g16bc561b5b0_0_3"/>
          <p:cNvSpPr/>
          <p:nvPr/>
        </p:nvSpPr>
        <p:spPr>
          <a:xfrm rot="10800000" flipH="1">
            <a:off x="6643613" y="-320313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 name="Google Shape;18;g16bc561b5b0_0_3"/>
          <p:cNvSpPr/>
          <p:nvPr/>
        </p:nvSpPr>
        <p:spPr>
          <a:xfrm rot="-6957015">
            <a:off x="349701" y="6684779"/>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 name="Google Shape;19;g16bc561b5b0_0_3"/>
          <p:cNvSpPr/>
          <p:nvPr/>
        </p:nvSpPr>
        <p:spPr>
          <a:xfrm rot="3355234">
            <a:off x="7965908" y="5064885"/>
            <a:ext cx="5110253" cy="353006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 name="Google Shape;20;g16bc561b5b0_0_3"/>
          <p:cNvSpPr/>
          <p:nvPr/>
        </p:nvSpPr>
        <p:spPr>
          <a:xfrm rot="-1099389">
            <a:off x="9515051" y="-1598973"/>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 name="Google Shape;21;g16bc561b5b0_0_3"/>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1">
  <p:cSld name="CUSTOM_2_1_1_1">
    <p:spTree>
      <p:nvGrpSpPr>
        <p:cNvPr id="1" name="Shape 119"/>
        <p:cNvGrpSpPr/>
        <p:nvPr/>
      </p:nvGrpSpPr>
      <p:grpSpPr>
        <a:xfrm>
          <a:off x="0" y="0"/>
          <a:ext cx="0" cy="0"/>
          <a:chOff x="0" y="0"/>
          <a:chExt cx="0" cy="0"/>
        </a:xfrm>
      </p:grpSpPr>
      <p:sp>
        <p:nvSpPr>
          <p:cNvPr id="120" name="Google Shape;120;g16bc561b5b0_0_110"/>
          <p:cNvSpPr txBox="1">
            <a:spLocks noGrp="1"/>
          </p:cNvSpPr>
          <p:nvPr>
            <p:ph type="title"/>
          </p:nvPr>
        </p:nvSpPr>
        <p:spPr>
          <a:xfrm>
            <a:off x="1212633"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1" name="Google Shape;121;g16bc561b5b0_0_110"/>
          <p:cNvSpPr txBox="1">
            <a:spLocks noGrp="1"/>
          </p:cNvSpPr>
          <p:nvPr>
            <p:ph type="subTitle" idx="1"/>
          </p:nvPr>
        </p:nvSpPr>
        <p:spPr>
          <a:xfrm>
            <a:off x="1212633"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2" name="Google Shape;122;g16bc561b5b0_0_110"/>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23" name="Google Shape;123;g16bc561b5b0_0_110"/>
          <p:cNvSpPr txBox="1">
            <a:spLocks noGrp="1"/>
          </p:cNvSpPr>
          <p:nvPr>
            <p:ph type="title" idx="3"/>
          </p:nvPr>
        </p:nvSpPr>
        <p:spPr>
          <a:xfrm>
            <a:off x="4649567"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4" name="Google Shape;124;g16bc561b5b0_0_110"/>
          <p:cNvSpPr txBox="1">
            <a:spLocks noGrp="1"/>
          </p:cNvSpPr>
          <p:nvPr>
            <p:ph type="subTitle" idx="4"/>
          </p:nvPr>
        </p:nvSpPr>
        <p:spPr>
          <a:xfrm>
            <a:off x="4649567"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5" name="Google Shape;125;g16bc561b5b0_0_110"/>
          <p:cNvSpPr txBox="1">
            <a:spLocks noGrp="1"/>
          </p:cNvSpPr>
          <p:nvPr>
            <p:ph type="title" idx="5"/>
          </p:nvPr>
        </p:nvSpPr>
        <p:spPr>
          <a:xfrm>
            <a:off x="1212633"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6" name="Google Shape;126;g16bc561b5b0_0_110"/>
          <p:cNvSpPr txBox="1">
            <a:spLocks noGrp="1"/>
          </p:cNvSpPr>
          <p:nvPr>
            <p:ph type="subTitle" idx="6"/>
          </p:nvPr>
        </p:nvSpPr>
        <p:spPr>
          <a:xfrm>
            <a:off x="1212633"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7" name="Google Shape;127;g16bc561b5b0_0_110"/>
          <p:cNvSpPr txBox="1">
            <a:spLocks noGrp="1"/>
          </p:cNvSpPr>
          <p:nvPr>
            <p:ph type="title" idx="7"/>
          </p:nvPr>
        </p:nvSpPr>
        <p:spPr>
          <a:xfrm>
            <a:off x="4649568"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8" name="Google Shape;128;g16bc561b5b0_0_110"/>
          <p:cNvSpPr txBox="1">
            <a:spLocks noGrp="1"/>
          </p:cNvSpPr>
          <p:nvPr>
            <p:ph type="subTitle" idx="8"/>
          </p:nvPr>
        </p:nvSpPr>
        <p:spPr>
          <a:xfrm>
            <a:off x="4649567"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9" name="Google Shape;129;g16bc561b5b0_0_110"/>
          <p:cNvSpPr txBox="1">
            <a:spLocks noGrp="1"/>
          </p:cNvSpPr>
          <p:nvPr>
            <p:ph type="title" idx="9"/>
          </p:nvPr>
        </p:nvSpPr>
        <p:spPr>
          <a:xfrm>
            <a:off x="8086500"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30" name="Google Shape;130;g16bc561b5b0_0_110"/>
          <p:cNvSpPr txBox="1">
            <a:spLocks noGrp="1"/>
          </p:cNvSpPr>
          <p:nvPr>
            <p:ph type="subTitle" idx="13"/>
          </p:nvPr>
        </p:nvSpPr>
        <p:spPr>
          <a:xfrm>
            <a:off x="8086500"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31" name="Google Shape;131;g16bc561b5b0_0_110"/>
          <p:cNvSpPr txBox="1">
            <a:spLocks noGrp="1"/>
          </p:cNvSpPr>
          <p:nvPr>
            <p:ph type="title" idx="14"/>
          </p:nvPr>
        </p:nvSpPr>
        <p:spPr>
          <a:xfrm>
            <a:off x="8086500"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32" name="Google Shape;132;g16bc561b5b0_0_110"/>
          <p:cNvSpPr txBox="1">
            <a:spLocks noGrp="1"/>
          </p:cNvSpPr>
          <p:nvPr>
            <p:ph type="subTitle" idx="15"/>
          </p:nvPr>
        </p:nvSpPr>
        <p:spPr>
          <a:xfrm>
            <a:off x="8086500"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33" name="Google Shape;133;g16bc561b5b0_0_110"/>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4" name="Google Shape;134;g16bc561b5b0_0_110"/>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5" name="Google Shape;135;g16bc561b5b0_0_110"/>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6" name="Google Shape;136;g16bc561b5b0_0_110"/>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sp>
        <p:nvSpPr>
          <p:cNvPr id="138" name="Google Shape;138;g16bc561b5b0_0_128"/>
          <p:cNvSpPr txBox="1">
            <a:spLocks noGrp="1"/>
          </p:cNvSpPr>
          <p:nvPr>
            <p:ph type="body" idx="1"/>
          </p:nvPr>
        </p:nvSpPr>
        <p:spPr>
          <a:xfrm>
            <a:off x="7438433" y="3333967"/>
            <a:ext cx="3797100" cy="2391300"/>
          </a:xfrm>
          <a:prstGeom prst="rect">
            <a:avLst/>
          </a:prstGeom>
          <a:noFill/>
          <a:ln>
            <a:noFill/>
          </a:ln>
        </p:spPr>
        <p:txBody>
          <a:bodyPr spcFirstLastPara="1" wrap="square" lIns="121900" tIns="121900" rIns="121900" bIns="121900" anchor="ctr" anchorCtr="0">
            <a:noAutofit/>
          </a:bodyPr>
          <a:lstStyle>
            <a:lvl1pPr marL="457200" lvl="0" indent="-228600" algn="r">
              <a:lnSpc>
                <a:spcPct val="100000"/>
              </a:lnSpc>
              <a:spcBef>
                <a:spcPts val="0"/>
              </a:spcBef>
              <a:spcAft>
                <a:spcPts val="0"/>
              </a:spcAft>
              <a:buSzPts val="2400"/>
              <a:buNone/>
              <a:defRPr sz="4000">
                <a:latin typeface="Hammersmith One"/>
                <a:ea typeface="Hammersmith One"/>
                <a:cs typeface="Hammersmith One"/>
                <a:sym typeface="Hammersmith One"/>
              </a:defRPr>
            </a:lvl1pPr>
          </a:lstStyle>
          <a:p>
            <a:endParaRPr/>
          </a:p>
        </p:txBody>
      </p:sp>
      <p:sp>
        <p:nvSpPr>
          <p:cNvPr id="139" name="Google Shape;139;g16bc561b5b0_0_128"/>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0" name="Google Shape;140;g16bc561b5b0_0_128"/>
          <p:cNvSpPr/>
          <p:nvPr/>
        </p:nvSpPr>
        <p:spPr>
          <a:xfrm rot="7878043">
            <a:off x="-1362911" y="-1072576"/>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1" name="Google Shape;141;g16bc561b5b0_0_128"/>
          <p:cNvSpPr/>
          <p:nvPr/>
        </p:nvSpPr>
        <p:spPr>
          <a:xfrm rot="911032">
            <a:off x="7811483" y="5141838"/>
            <a:ext cx="5110456" cy="353020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2" name="Google Shape;142;g16bc561b5b0_0_128"/>
          <p:cNvSpPr/>
          <p:nvPr/>
        </p:nvSpPr>
        <p:spPr>
          <a:xfrm rot="-1619623">
            <a:off x="8128287" y="5557953"/>
            <a:ext cx="5185155" cy="295138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g16bc561b5b0_0_134"/>
          <p:cNvSpPr txBox="1">
            <a:spLocks noGrp="1"/>
          </p:cNvSpPr>
          <p:nvPr>
            <p:ph type="title"/>
          </p:nvPr>
        </p:nvSpPr>
        <p:spPr>
          <a:xfrm>
            <a:off x="1729200" y="1430400"/>
            <a:ext cx="8733600" cy="3997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120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45" name="Google Shape;145;g16bc561b5b0_0_134"/>
          <p:cNvSpPr/>
          <p:nvPr/>
        </p:nvSpPr>
        <p:spPr>
          <a:xfrm rot="-9032813">
            <a:off x="-987197" y="-1999757"/>
            <a:ext cx="3639971" cy="5436464"/>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6" name="Google Shape;146;g16bc561b5b0_0_134"/>
          <p:cNvSpPr/>
          <p:nvPr/>
        </p:nvSpPr>
        <p:spPr>
          <a:xfrm rot="10083246">
            <a:off x="-1194292" y="-737706"/>
            <a:ext cx="5110331" cy="353011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7" name="Google Shape;147;g16bc561b5b0_0_134"/>
          <p:cNvSpPr/>
          <p:nvPr/>
        </p:nvSpPr>
        <p:spPr>
          <a:xfrm>
            <a:off x="10253633" y="-167943"/>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8" name="Google Shape;148;g16bc561b5b0_0_134"/>
          <p:cNvSpPr/>
          <p:nvPr/>
        </p:nvSpPr>
        <p:spPr>
          <a:xfrm rot="9499793" flipH="1">
            <a:off x="6398766" y="4990477"/>
            <a:ext cx="8384849" cy="5609255"/>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9" name="Google Shape;149;g16bc561b5b0_0_134"/>
          <p:cNvSpPr/>
          <p:nvPr/>
        </p:nvSpPr>
        <p:spPr>
          <a:xfrm rot="8613301">
            <a:off x="8249624" y="5280928"/>
            <a:ext cx="4683291" cy="356901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150"/>
        <p:cNvGrpSpPr/>
        <p:nvPr/>
      </p:nvGrpSpPr>
      <p:grpSpPr>
        <a:xfrm>
          <a:off x="0" y="0"/>
          <a:ext cx="0" cy="0"/>
          <a:chOff x="0" y="0"/>
          <a:chExt cx="0" cy="0"/>
        </a:xfrm>
      </p:grpSpPr>
      <p:sp>
        <p:nvSpPr>
          <p:cNvPr id="151" name="Google Shape;151;g16bc561b5b0_0_141"/>
          <p:cNvSpPr txBox="1">
            <a:spLocks noGrp="1"/>
          </p:cNvSpPr>
          <p:nvPr>
            <p:ph type="title"/>
          </p:nvPr>
        </p:nvSpPr>
        <p:spPr>
          <a:xfrm>
            <a:off x="8397000" y="1801867"/>
            <a:ext cx="2844300" cy="11223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2" name="Google Shape;152;g16bc561b5b0_0_141"/>
          <p:cNvSpPr txBox="1">
            <a:spLocks noGrp="1"/>
          </p:cNvSpPr>
          <p:nvPr>
            <p:ph type="title" idx="2"/>
          </p:nvPr>
        </p:nvSpPr>
        <p:spPr>
          <a:xfrm>
            <a:off x="956167" y="3009733"/>
            <a:ext cx="10285200" cy="11211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153" name="Google Shape;153;g16bc561b5b0_0_141"/>
          <p:cNvSpPr txBox="1">
            <a:spLocks noGrp="1"/>
          </p:cNvSpPr>
          <p:nvPr>
            <p:ph type="subTitle" idx="1"/>
          </p:nvPr>
        </p:nvSpPr>
        <p:spPr>
          <a:xfrm>
            <a:off x="2996200" y="4114800"/>
            <a:ext cx="8245200" cy="807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54" name="Google Shape;154;g16bc561b5b0_0_141"/>
          <p:cNvSpPr/>
          <p:nvPr/>
        </p:nvSpPr>
        <p:spPr>
          <a:xfrm rot="9889305" flipH="1">
            <a:off x="-2031228" y="-4277684"/>
            <a:ext cx="10184919" cy="5682939"/>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5" name="Google Shape;155;g16bc561b5b0_0_141"/>
          <p:cNvSpPr/>
          <p:nvPr/>
        </p:nvSpPr>
        <p:spPr>
          <a:xfrm flipH="1">
            <a:off x="10159566" y="5782977"/>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6" name="Google Shape;156;g16bc561b5b0_0_141"/>
          <p:cNvSpPr/>
          <p:nvPr/>
        </p:nvSpPr>
        <p:spPr>
          <a:xfrm rot="6957015" flipH="1">
            <a:off x="7792576" y="68480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7" name="Google Shape;157;g16bc561b5b0_0_141"/>
          <p:cNvSpPr/>
          <p:nvPr/>
        </p:nvSpPr>
        <p:spPr>
          <a:xfrm rot="7852603" flipH="1">
            <a:off x="-417883" y="-2114673"/>
            <a:ext cx="5110257" cy="353006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8" name="Google Shape;158;g16bc561b5b0_0_141"/>
          <p:cNvSpPr/>
          <p:nvPr/>
        </p:nvSpPr>
        <p:spPr>
          <a:xfrm rot="-5400161">
            <a:off x="121005" y="2992237"/>
            <a:ext cx="3762502" cy="764040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9" name="Google Shape;159;g16bc561b5b0_0_141"/>
          <p:cNvSpPr/>
          <p:nvPr/>
        </p:nvSpPr>
        <p:spPr>
          <a:xfrm rot="2504893">
            <a:off x="236411" y="4323452"/>
            <a:ext cx="5975092" cy="4647954"/>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60"/>
        <p:cNvGrpSpPr/>
        <p:nvPr/>
      </p:nvGrpSpPr>
      <p:grpSpPr>
        <a:xfrm>
          <a:off x="0" y="0"/>
          <a:ext cx="0" cy="0"/>
          <a:chOff x="0" y="0"/>
          <a:chExt cx="0" cy="0"/>
        </a:xfrm>
      </p:grpSpPr>
      <p:sp>
        <p:nvSpPr>
          <p:cNvPr id="161" name="Google Shape;161;g16bc561b5b0_0_151"/>
          <p:cNvSpPr txBox="1">
            <a:spLocks noGrp="1"/>
          </p:cNvSpPr>
          <p:nvPr>
            <p:ph type="title"/>
          </p:nvPr>
        </p:nvSpPr>
        <p:spPr>
          <a:xfrm>
            <a:off x="2165933" y="2172184"/>
            <a:ext cx="3591900" cy="763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2" name="Google Shape;162;g16bc561b5b0_0_151"/>
          <p:cNvSpPr txBox="1">
            <a:spLocks noGrp="1"/>
          </p:cNvSpPr>
          <p:nvPr>
            <p:ph type="subTitle" idx="1"/>
          </p:nvPr>
        </p:nvSpPr>
        <p:spPr>
          <a:xfrm>
            <a:off x="2165933" y="2907533"/>
            <a:ext cx="3591900" cy="8604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3" name="Google Shape;163;g16bc561b5b0_0_151"/>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64" name="Google Shape;164;g16bc561b5b0_0_151"/>
          <p:cNvSpPr txBox="1">
            <a:spLocks noGrp="1"/>
          </p:cNvSpPr>
          <p:nvPr>
            <p:ph type="title" idx="3"/>
          </p:nvPr>
        </p:nvSpPr>
        <p:spPr>
          <a:xfrm>
            <a:off x="6433853" y="2172184"/>
            <a:ext cx="3591900" cy="7635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5" name="Google Shape;165;g16bc561b5b0_0_151"/>
          <p:cNvSpPr txBox="1">
            <a:spLocks noGrp="1"/>
          </p:cNvSpPr>
          <p:nvPr>
            <p:ph type="subTitle" idx="4"/>
          </p:nvPr>
        </p:nvSpPr>
        <p:spPr>
          <a:xfrm>
            <a:off x="6433867" y="2907533"/>
            <a:ext cx="3591900" cy="850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6" name="Google Shape;166;g16bc561b5b0_0_151"/>
          <p:cNvSpPr txBox="1">
            <a:spLocks noGrp="1"/>
          </p:cNvSpPr>
          <p:nvPr>
            <p:ph type="title" idx="5"/>
          </p:nvPr>
        </p:nvSpPr>
        <p:spPr>
          <a:xfrm>
            <a:off x="2165933" y="4607151"/>
            <a:ext cx="3591900" cy="763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7" name="Google Shape;167;g16bc561b5b0_0_151"/>
          <p:cNvSpPr txBox="1">
            <a:spLocks noGrp="1"/>
          </p:cNvSpPr>
          <p:nvPr>
            <p:ph type="subTitle" idx="6"/>
          </p:nvPr>
        </p:nvSpPr>
        <p:spPr>
          <a:xfrm>
            <a:off x="2165933" y="5342528"/>
            <a:ext cx="3591900" cy="850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8" name="Google Shape;168;g16bc561b5b0_0_151"/>
          <p:cNvSpPr txBox="1">
            <a:spLocks noGrp="1"/>
          </p:cNvSpPr>
          <p:nvPr>
            <p:ph type="title" idx="7"/>
          </p:nvPr>
        </p:nvSpPr>
        <p:spPr>
          <a:xfrm>
            <a:off x="6433853" y="4607151"/>
            <a:ext cx="3591900" cy="7635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9" name="Google Shape;169;g16bc561b5b0_0_151"/>
          <p:cNvSpPr txBox="1">
            <a:spLocks noGrp="1"/>
          </p:cNvSpPr>
          <p:nvPr>
            <p:ph type="subTitle" idx="8"/>
          </p:nvPr>
        </p:nvSpPr>
        <p:spPr>
          <a:xfrm>
            <a:off x="6433867" y="5342528"/>
            <a:ext cx="3591900" cy="850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70" name="Google Shape;170;g16bc561b5b0_0_151"/>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1" name="Google Shape;171;g16bc561b5b0_0_151"/>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2" name="Google Shape;172;g16bc561b5b0_0_151"/>
          <p:cNvSpPr/>
          <p:nvPr/>
        </p:nvSpPr>
        <p:spPr>
          <a:xfrm rot="-2526726">
            <a:off x="10209170" y="5137808"/>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 name="Google Shape;173;g16bc561b5b0_0_151"/>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4" name="Google Shape;174;g16bc561b5b0_0_151"/>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75"/>
        <p:cNvGrpSpPr/>
        <p:nvPr/>
      </p:nvGrpSpPr>
      <p:grpSpPr>
        <a:xfrm>
          <a:off x="0" y="0"/>
          <a:ext cx="0" cy="0"/>
          <a:chOff x="0" y="0"/>
          <a:chExt cx="0" cy="0"/>
        </a:xfrm>
      </p:grpSpPr>
      <p:sp>
        <p:nvSpPr>
          <p:cNvPr id="176" name="Google Shape;176;g16bc561b5b0_0_166"/>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7" name="Google Shape;177;g16bc561b5b0_0_166"/>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 name="Google Shape;178;g16bc561b5b0_0_166"/>
          <p:cNvSpPr/>
          <p:nvPr/>
        </p:nvSpPr>
        <p:spPr>
          <a:xfrm rot="-4100516">
            <a:off x="-3105341" y="3169692"/>
            <a:ext cx="5233824" cy="485008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 name="Google Shape;179;g16bc561b5b0_0_166"/>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0" name="Google Shape;180;g16bc561b5b0_0_166"/>
          <p:cNvSpPr/>
          <p:nvPr/>
        </p:nvSpPr>
        <p:spPr>
          <a:xfrm rot="4115700">
            <a:off x="-3092447" y="3881762"/>
            <a:ext cx="6018842" cy="342592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1" name="Google Shape;181;g16bc561b5b0_0_166"/>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 name="Google Shape;182;g16bc561b5b0_0_166"/>
          <p:cNvSpPr/>
          <p:nvPr/>
        </p:nvSpPr>
        <p:spPr>
          <a:xfrm rot="2486631">
            <a:off x="9019436" y="4653231"/>
            <a:ext cx="3031425" cy="4513708"/>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83"/>
        <p:cNvGrpSpPr/>
        <p:nvPr/>
      </p:nvGrpSpPr>
      <p:grpSpPr>
        <a:xfrm>
          <a:off x="0" y="0"/>
          <a:ext cx="0" cy="0"/>
          <a:chOff x="0" y="0"/>
          <a:chExt cx="0" cy="0"/>
        </a:xfrm>
      </p:grpSpPr>
      <p:sp>
        <p:nvSpPr>
          <p:cNvPr id="184" name="Google Shape;184;g16bc561b5b0_0_174"/>
          <p:cNvSpPr txBox="1">
            <a:spLocks noGrp="1"/>
          </p:cNvSpPr>
          <p:nvPr>
            <p:ph type="subTitle" idx="1"/>
          </p:nvPr>
        </p:nvSpPr>
        <p:spPr>
          <a:xfrm>
            <a:off x="950967" y="2409800"/>
            <a:ext cx="5139900" cy="2038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Char char="●"/>
              <a:defRPr sz="1900"/>
            </a:lvl1pPr>
            <a:lvl2pPr lvl="1" algn="l">
              <a:lnSpc>
                <a:spcPct val="100000"/>
              </a:lnSpc>
              <a:spcBef>
                <a:spcPts val="0"/>
              </a:spcBef>
              <a:spcAft>
                <a:spcPts val="0"/>
              </a:spcAft>
              <a:buSzPts val="1900"/>
              <a:buChar char="○"/>
              <a:defRPr/>
            </a:lvl2pPr>
            <a:lvl3pPr lvl="2" algn="l">
              <a:lnSpc>
                <a:spcPct val="100000"/>
              </a:lnSpc>
              <a:spcBef>
                <a:spcPts val="0"/>
              </a:spcBef>
              <a:spcAft>
                <a:spcPts val="0"/>
              </a:spcAft>
              <a:buSzPts val="1900"/>
              <a:buChar char="■"/>
              <a:defRPr/>
            </a:lvl3pPr>
            <a:lvl4pPr lvl="3" algn="l">
              <a:lnSpc>
                <a:spcPct val="100000"/>
              </a:lnSpc>
              <a:spcBef>
                <a:spcPts val="0"/>
              </a:spcBef>
              <a:spcAft>
                <a:spcPts val="0"/>
              </a:spcAft>
              <a:buSzPts val="1900"/>
              <a:buChar char="●"/>
              <a:defRPr/>
            </a:lvl4pPr>
            <a:lvl5pPr lvl="4" algn="l">
              <a:lnSpc>
                <a:spcPct val="100000"/>
              </a:lnSpc>
              <a:spcBef>
                <a:spcPts val="0"/>
              </a:spcBef>
              <a:spcAft>
                <a:spcPts val="0"/>
              </a:spcAft>
              <a:buSzPts val="1900"/>
              <a:buChar char="○"/>
              <a:defRPr/>
            </a:lvl5pPr>
            <a:lvl6pPr lvl="5" algn="l">
              <a:lnSpc>
                <a:spcPct val="100000"/>
              </a:lnSpc>
              <a:spcBef>
                <a:spcPts val="0"/>
              </a:spcBef>
              <a:spcAft>
                <a:spcPts val="0"/>
              </a:spcAft>
              <a:buSzPts val="1900"/>
              <a:buChar char="■"/>
              <a:defRPr/>
            </a:lvl6pPr>
            <a:lvl7pPr lvl="6" algn="l">
              <a:lnSpc>
                <a:spcPct val="100000"/>
              </a:lnSpc>
              <a:spcBef>
                <a:spcPts val="0"/>
              </a:spcBef>
              <a:spcAft>
                <a:spcPts val="0"/>
              </a:spcAft>
              <a:buSzPts val="1900"/>
              <a:buChar char="●"/>
              <a:defRPr/>
            </a:lvl7pPr>
            <a:lvl8pPr lvl="7" algn="l">
              <a:lnSpc>
                <a:spcPct val="100000"/>
              </a:lnSpc>
              <a:spcBef>
                <a:spcPts val="0"/>
              </a:spcBef>
              <a:spcAft>
                <a:spcPts val="0"/>
              </a:spcAft>
              <a:buSzPts val="1900"/>
              <a:buChar char="○"/>
              <a:defRPr/>
            </a:lvl8pPr>
            <a:lvl9pPr lvl="8" algn="l">
              <a:lnSpc>
                <a:spcPct val="115000"/>
              </a:lnSpc>
              <a:spcBef>
                <a:spcPts val="0"/>
              </a:spcBef>
              <a:spcAft>
                <a:spcPts val="0"/>
              </a:spcAft>
              <a:buSzPts val="1900"/>
              <a:buChar char="■"/>
              <a:defRPr/>
            </a:lvl9pPr>
          </a:lstStyle>
          <a:p>
            <a:endParaRPr/>
          </a:p>
        </p:txBody>
      </p:sp>
      <p:sp>
        <p:nvSpPr>
          <p:cNvPr id="185" name="Google Shape;185;g16bc561b5b0_0_174"/>
          <p:cNvSpPr txBox="1">
            <a:spLocks noGrp="1"/>
          </p:cNvSpPr>
          <p:nvPr>
            <p:ph type="title"/>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86" name="Google Shape;186;g16bc561b5b0_0_174"/>
          <p:cNvSpPr/>
          <p:nvPr/>
        </p:nvSpPr>
        <p:spPr>
          <a:xfrm rot="10800000" flipH="1">
            <a:off x="7807213" y="3417649"/>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7" name="Google Shape;187;g16bc561b5b0_0_174"/>
          <p:cNvSpPr/>
          <p:nvPr/>
        </p:nvSpPr>
        <p:spPr>
          <a:xfrm rot="-5753665">
            <a:off x="584018" y="4928529"/>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8" name="Google Shape;188;g16bc561b5b0_0_174"/>
          <p:cNvSpPr/>
          <p:nvPr/>
        </p:nvSpPr>
        <p:spPr>
          <a:xfrm rot="4310091">
            <a:off x="-2914231" y="3396152"/>
            <a:ext cx="5185055" cy="2951330"/>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9" name="Google Shape;189;g16bc561b5b0_0_174"/>
          <p:cNvSpPr/>
          <p:nvPr/>
        </p:nvSpPr>
        <p:spPr>
          <a:xfrm rot="-1099389">
            <a:off x="9019184" y="-583122"/>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text 1">
  <p:cSld name="BIG_NUMBER_1_1">
    <p:spTree>
      <p:nvGrpSpPr>
        <p:cNvPr id="1" name="Shape 190"/>
        <p:cNvGrpSpPr/>
        <p:nvPr/>
      </p:nvGrpSpPr>
      <p:grpSpPr>
        <a:xfrm>
          <a:off x="0" y="0"/>
          <a:ext cx="0" cy="0"/>
          <a:chOff x="0" y="0"/>
          <a:chExt cx="0" cy="0"/>
        </a:xfrm>
      </p:grpSpPr>
      <p:sp>
        <p:nvSpPr>
          <p:cNvPr id="191" name="Google Shape;191;g16bc561b5b0_0_181"/>
          <p:cNvSpPr txBox="1">
            <a:spLocks noGrp="1"/>
          </p:cNvSpPr>
          <p:nvPr>
            <p:ph type="title"/>
          </p:nvPr>
        </p:nvSpPr>
        <p:spPr>
          <a:xfrm>
            <a:off x="956167" y="2628000"/>
            <a:ext cx="5139600" cy="2117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6000"/>
              <a:buNone/>
              <a:defRPr sz="14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endParaRPr/>
          </a:p>
        </p:txBody>
      </p:sp>
      <p:sp>
        <p:nvSpPr>
          <p:cNvPr id="192" name="Google Shape;192;g16bc561b5b0_0_181"/>
          <p:cNvSpPr txBox="1">
            <a:spLocks noGrp="1"/>
          </p:cNvSpPr>
          <p:nvPr>
            <p:ph type="body" idx="1"/>
          </p:nvPr>
        </p:nvSpPr>
        <p:spPr>
          <a:xfrm>
            <a:off x="6095967" y="3139000"/>
            <a:ext cx="5139600" cy="1098300"/>
          </a:xfrm>
          <a:prstGeom prst="rect">
            <a:avLst/>
          </a:prstGeom>
          <a:noFill/>
          <a:ln>
            <a:noFill/>
          </a:ln>
        </p:spPr>
        <p:txBody>
          <a:bodyPr spcFirstLastPara="1" wrap="square" lIns="121900" tIns="121900" rIns="121900" bIns="121900" anchor="t" anchorCtr="0">
            <a:noAutofit/>
          </a:bodyPr>
          <a:lstStyle>
            <a:lvl1pPr marL="457200" lvl="0" indent="-381000" algn="ctr">
              <a:lnSpc>
                <a:spcPct val="100000"/>
              </a:lnSpc>
              <a:spcBef>
                <a:spcPts val="0"/>
              </a:spcBef>
              <a:spcAft>
                <a:spcPts val="0"/>
              </a:spcAft>
              <a:buSzPts val="2400"/>
              <a:buChar char="●"/>
              <a:defRPr sz="1900"/>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193" name="Google Shape;193;g16bc561b5b0_0_181"/>
          <p:cNvSpPr/>
          <p:nvPr/>
        </p:nvSpPr>
        <p:spPr>
          <a:xfrm rot="-3969146">
            <a:off x="8396210" y="-2261770"/>
            <a:ext cx="3640117" cy="5436682"/>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4" name="Google Shape;194;g16bc561b5b0_0_181"/>
          <p:cNvSpPr/>
          <p:nvPr/>
        </p:nvSpPr>
        <p:spPr>
          <a:xfrm rot="-6975551">
            <a:off x="7340449" y="-1707284"/>
            <a:ext cx="5155790" cy="4494002"/>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5" name="Google Shape;195;g16bc561b5b0_0_181"/>
          <p:cNvSpPr/>
          <p:nvPr/>
        </p:nvSpPr>
        <p:spPr>
          <a:xfrm rot="9614309" flipH="1">
            <a:off x="-2420560" y="5203732"/>
            <a:ext cx="8385060" cy="560939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6" name="Google Shape;196;g16bc561b5b0_0_181"/>
          <p:cNvSpPr/>
          <p:nvPr/>
        </p:nvSpPr>
        <p:spPr>
          <a:xfrm>
            <a:off x="-514300" y="5098324"/>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7" name="Google Shape;197;g16bc561b5b0_0_181"/>
          <p:cNvSpPr txBox="1">
            <a:spLocks noGrp="1"/>
          </p:cNvSpPr>
          <p:nvPr>
            <p:ph type="title" idx="2"/>
          </p:nvPr>
        </p:nvSpPr>
        <p:spPr>
          <a:xfrm>
            <a:off x="956167" y="717133"/>
            <a:ext cx="9783600" cy="72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chemeClr val="accent1"/>
        </a:solidFill>
        <a:effectLst/>
      </p:bgPr>
    </p:bg>
    <p:spTree>
      <p:nvGrpSpPr>
        <p:cNvPr id="1" name="Shape 198"/>
        <p:cNvGrpSpPr/>
        <p:nvPr/>
      </p:nvGrpSpPr>
      <p:grpSpPr>
        <a:xfrm>
          <a:off x="0" y="0"/>
          <a:ext cx="0" cy="0"/>
          <a:chOff x="0" y="0"/>
          <a:chExt cx="0" cy="0"/>
        </a:xfrm>
      </p:grpSpPr>
      <p:sp>
        <p:nvSpPr>
          <p:cNvPr id="199" name="Google Shape;199;g16bc561b5b0_0_189"/>
          <p:cNvSpPr txBox="1">
            <a:spLocks noGrp="1"/>
          </p:cNvSpPr>
          <p:nvPr>
            <p:ph type="title"/>
          </p:nvPr>
        </p:nvSpPr>
        <p:spPr>
          <a:xfrm>
            <a:off x="4984351" y="1716000"/>
            <a:ext cx="22521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00" name="Google Shape;200;g16bc561b5b0_0_189"/>
          <p:cNvSpPr txBox="1">
            <a:spLocks noGrp="1"/>
          </p:cNvSpPr>
          <p:nvPr>
            <p:ph type="title" idx="2"/>
          </p:nvPr>
        </p:nvSpPr>
        <p:spPr>
          <a:xfrm>
            <a:off x="1838867" y="2940533"/>
            <a:ext cx="8550300" cy="1121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01" name="Google Shape;201;g16bc561b5b0_0_189"/>
          <p:cNvSpPr txBox="1">
            <a:spLocks noGrp="1"/>
          </p:cNvSpPr>
          <p:nvPr>
            <p:ph type="subTitle" idx="1"/>
          </p:nvPr>
        </p:nvSpPr>
        <p:spPr>
          <a:xfrm>
            <a:off x="2024553" y="4061733"/>
            <a:ext cx="8171700" cy="807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02" name="Google Shape;202;g16bc561b5b0_0_189"/>
          <p:cNvSpPr/>
          <p:nvPr/>
        </p:nvSpPr>
        <p:spPr>
          <a:xfrm rot="10800000">
            <a:off x="-1129786" y="-3203118"/>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3" name="Google Shape;203;g16bc561b5b0_0_189"/>
          <p:cNvSpPr/>
          <p:nvPr/>
        </p:nvSpPr>
        <p:spPr>
          <a:xfrm rot="10800000">
            <a:off x="9228769" y="-1264503"/>
            <a:ext cx="4631592" cy="403396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4" name="Google Shape;204;g16bc561b5b0_0_189"/>
          <p:cNvSpPr/>
          <p:nvPr/>
        </p:nvSpPr>
        <p:spPr>
          <a:xfrm flipH="1">
            <a:off x="-2473163" y="5413557"/>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5" name="Google Shape;205;g16bc561b5b0_0_189"/>
          <p:cNvSpPr/>
          <p:nvPr/>
        </p:nvSpPr>
        <p:spPr>
          <a:xfrm rot="3842985">
            <a:off x="9550952" y="999256"/>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6" name="Google Shape;206;g16bc561b5b0_0_189"/>
          <p:cNvSpPr/>
          <p:nvPr/>
        </p:nvSpPr>
        <p:spPr>
          <a:xfrm rot="-10278161">
            <a:off x="-723916" y="-1546910"/>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7" name="Google Shape;207;g16bc561b5b0_0_189"/>
          <p:cNvSpPr/>
          <p:nvPr/>
        </p:nvSpPr>
        <p:spPr>
          <a:xfrm rot="9700611">
            <a:off x="-1642703" y="4935456"/>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8" name="Google Shape;208;g16bc561b5b0_0_189"/>
          <p:cNvSpPr/>
          <p:nvPr/>
        </p:nvSpPr>
        <p:spPr>
          <a:xfrm rot="-3078755">
            <a:off x="9726100" y="5434964"/>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9"/>
        <p:cNvGrpSpPr/>
        <p:nvPr/>
      </p:nvGrpSpPr>
      <p:grpSpPr>
        <a:xfrm>
          <a:off x="0" y="0"/>
          <a:ext cx="0" cy="0"/>
          <a:chOff x="0" y="0"/>
          <a:chExt cx="0" cy="0"/>
        </a:xfrm>
      </p:grpSpPr>
      <p:sp>
        <p:nvSpPr>
          <p:cNvPr id="210" name="Google Shape;210;g16bc561b5b0_0_200"/>
          <p:cNvSpPr txBox="1">
            <a:spLocks noGrp="1"/>
          </p:cNvSpPr>
          <p:nvPr>
            <p:ph type="title" hasCustomPrompt="1"/>
          </p:nvPr>
        </p:nvSpPr>
        <p:spPr>
          <a:xfrm>
            <a:off x="956217" y="1727600"/>
            <a:ext cx="10279500" cy="2618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6000"/>
              <a:buNone/>
              <a:defRPr sz="14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11" name="Google Shape;211;g16bc561b5b0_0_200"/>
          <p:cNvSpPr txBox="1">
            <a:spLocks noGrp="1"/>
          </p:cNvSpPr>
          <p:nvPr>
            <p:ph type="body" idx="1"/>
          </p:nvPr>
        </p:nvSpPr>
        <p:spPr>
          <a:xfrm>
            <a:off x="956184" y="4040800"/>
            <a:ext cx="10279500" cy="784800"/>
          </a:xfrm>
          <a:prstGeom prst="rect">
            <a:avLst/>
          </a:prstGeom>
          <a:noFill/>
          <a:ln>
            <a:noFill/>
          </a:ln>
        </p:spPr>
        <p:txBody>
          <a:bodyPr spcFirstLastPara="1" wrap="square" lIns="121900" tIns="121900" rIns="121900" bIns="121900" anchor="t" anchorCtr="0">
            <a:noAutofit/>
          </a:bodyPr>
          <a:lstStyle>
            <a:lvl1pPr marL="457200" lvl="0" indent="-381000" algn="ctr">
              <a:lnSpc>
                <a:spcPct val="100000"/>
              </a:lnSpc>
              <a:spcBef>
                <a:spcPts val="0"/>
              </a:spcBef>
              <a:spcAft>
                <a:spcPts val="0"/>
              </a:spcAft>
              <a:buSzPts val="2400"/>
              <a:buChar char="●"/>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212" name="Google Shape;212;g16bc561b5b0_0_200"/>
          <p:cNvSpPr/>
          <p:nvPr/>
        </p:nvSpPr>
        <p:spPr>
          <a:xfrm rot="-7336947">
            <a:off x="-26419" y="-2001368"/>
            <a:ext cx="3640225" cy="5436844"/>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3" name="Google Shape;213;g16bc561b5b0_0_200"/>
          <p:cNvSpPr/>
          <p:nvPr/>
        </p:nvSpPr>
        <p:spPr>
          <a:xfrm rot="-10529039">
            <a:off x="-1082126" y="-1446554"/>
            <a:ext cx="5155732" cy="449401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4" name="Google Shape;214;g16bc561b5b0_0_200"/>
          <p:cNvSpPr/>
          <p:nvPr/>
        </p:nvSpPr>
        <p:spPr>
          <a:xfrm rot="9614309" flipH="1">
            <a:off x="8127207" y="3195899"/>
            <a:ext cx="8385060" cy="560939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5" name="Google Shape;215;g16bc561b5b0_0_200"/>
          <p:cNvSpPr/>
          <p:nvPr/>
        </p:nvSpPr>
        <p:spPr>
          <a:xfrm>
            <a:off x="-514300" y="5098324"/>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6" name="Google Shape;216;g16bc561b5b0_0_200"/>
          <p:cNvSpPr/>
          <p:nvPr/>
        </p:nvSpPr>
        <p:spPr>
          <a:xfrm>
            <a:off x="-304800" y="2178533"/>
            <a:ext cx="13258419"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16bc561b5b0_0_13"/>
          <p:cNvSpPr txBox="1">
            <a:spLocks noGrp="1"/>
          </p:cNvSpPr>
          <p:nvPr>
            <p:ph type="title"/>
          </p:nvPr>
        </p:nvSpPr>
        <p:spPr>
          <a:xfrm>
            <a:off x="956167" y="717133"/>
            <a:ext cx="10279500" cy="756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atin typeface="Hammersmith One"/>
                <a:ea typeface="Hammersmith One"/>
                <a:cs typeface="Hammersmith One"/>
                <a:sym typeface="Hammersmith 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16bc561b5b0_0_13"/>
          <p:cNvSpPr txBox="1">
            <a:spLocks noGrp="1"/>
          </p:cNvSpPr>
          <p:nvPr>
            <p:ph type="body" idx="1"/>
          </p:nvPr>
        </p:nvSpPr>
        <p:spPr>
          <a:xfrm>
            <a:off x="956167" y="1425999"/>
            <a:ext cx="10279500" cy="4714800"/>
          </a:xfrm>
          <a:prstGeom prst="rect">
            <a:avLst/>
          </a:prstGeom>
          <a:noFill/>
          <a:ln>
            <a:noFill/>
          </a:ln>
        </p:spPr>
        <p:txBody>
          <a:bodyPr spcFirstLastPara="1" wrap="square" lIns="121900" tIns="121900" rIns="121900" bIns="121900" anchor="t" anchorCtr="0">
            <a:noAutofit/>
          </a:bodyPr>
          <a:lstStyle>
            <a:lvl1pPr marL="4572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5" name="Google Shape;25;g16bc561b5b0_0_13"/>
          <p:cNvSpPr/>
          <p:nvPr/>
        </p:nvSpPr>
        <p:spPr>
          <a:xfrm rot="-9882189">
            <a:off x="10151057" y="-668710"/>
            <a:ext cx="2764161" cy="213525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 name="Google Shape;26;g16bc561b5b0_0_13"/>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 name="Google Shape;27;g16bc561b5b0_0_13"/>
          <p:cNvSpPr/>
          <p:nvPr/>
        </p:nvSpPr>
        <p:spPr>
          <a:xfrm rot="944082">
            <a:off x="-1658478" y="6117814"/>
            <a:ext cx="3987118" cy="2269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 name="Google Shape;28;g16bc561b5b0_0_13"/>
          <p:cNvSpPr/>
          <p:nvPr/>
        </p:nvSpPr>
        <p:spPr>
          <a:xfrm rot="-8292774">
            <a:off x="9494568" y="-1251063"/>
            <a:ext cx="5184920" cy="295125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7"/>
        <p:cNvGrpSpPr/>
        <p:nvPr/>
      </p:nvGrpSpPr>
      <p:grpSpPr>
        <a:xfrm>
          <a:off x="0" y="0"/>
          <a:ext cx="0" cy="0"/>
          <a:chOff x="0" y="0"/>
          <a:chExt cx="0" cy="0"/>
        </a:xfrm>
      </p:grpSpPr>
      <p:sp>
        <p:nvSpPr>
          <p:cNvPr id="218" name="Google Shape;218;g16bc561b5b0_0_208"/>
          <p:cNvSpPr txBox="1">
            <a:spLocks noGrp="1"/>
          </p:cNvSpPr>
          <p:nvPr>
            <p:ph type="title"/>
          </p:nvPr>
        </p:nvSpPr>
        <p:spPr>
          <a:xfrm>
            <a:off x="956200"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9" name="Google Shape;219;g16bc561b5b0_0_208"/>
          <p:cNvSpPr/>
          <p:nvPr/>
        </p:nvSpPr>
        <p:spPr>
          <a:xfrm rot="4778937">
            <a:off x="8573540" y="-1555286"/>
            <a:ext cx="4583013" cy="4246993"/>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0" name="Google Shape;220;g16bc561b5b0_0_208"/>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1" name="Google Shape;221;g16bc561b5b0_0_208"/>
          <p:cNvSpPr/>
          <p:nvPr/>
        </p:nvSpPr>
        <p:spPr>
          <a:xfrm>
            <a:off x="-687691" y="5800377"/>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2" name="Google Shape;222;g16bc561b5b0_0_208"/>
          <p:cNvSpPr/>
          <p:nvPr/>
        </p:nvSpPr>
        <p:spPr>
          <a:xfrm rot="-6957015">
            <a:off x="456256" y="68654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3" name="Google Shape;223;g16bc561b5b0_0_208"/>
          <p:cNvSpPr/>
          <p:nvPr/>
        </p:nvSpPr>
        <p:spPr>
          <a:xfrm rot="10435912">
            <a:off x="8738733" y="4092298"/>
            <a:ext cx="6367591" cy="4822144"/>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24"/>
        <p:cNvGrpSpPr/>
        <p:nvPr/>
      </p:nvGrpSpPr>
      <p:grpSpPr>
        <a:xfrm>
          <a:off x="0" y="0"/>
          <a:ext cx="0" cy="0"/>
          <a:chOff x="0" y="0"/>
          <a:chExt cx="0" cy="0"/>
        </a:xfrm>
      </p:grpSpPr>
      <p:sp>
        <p:nvSpPr>
          <p:cNvPr id="225" name="Google Shape;225;g16bc561b5b0_0_215"/>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26" name="Google Shape;226;g16bc561b5b0_0_215"/>
          <p:cNvSpPr/>
          <p:nvPr/>
        </p:nvSpPr>
        <p:spPr>
          <a:xfrm rot="10800000" flipH="1">
            <a:off x="8487292" y="-2863375"/>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7" name="Google Shape;227;g16bc561b5b0_0_215"/>
          <p:cNvSpPr/>
          <p:nvPr/>
        </p:nvSpPr>
        <p:spPr>
          <a:xfrm rot="10800000" flipH="1">
            <a:off x="-1031079" y="-947736"/>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8" name="Google Shape;228;g16bc561b5b0_0_215"/>
          <p:cNvSpPr/>
          <p:nvPr/>
        </p:nvSpPr>
        <p:spPr>
          <a:xfrm rot="-3842985" flipH="1">
            <a:off x="112868" y="-2147068"/>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9" name="Google Shape;229;g16bc561b5b0_0_215"/>
          <p:cNvSpPr/>
          <p:nvPr/>
        </p:nvSpPr>
        <p:spPr>
          <a:xfrm rot="7444766" flipH="1">
            <a:off x="7830675" y="-2295742"/>
            <a:ext cx="5110253" cy="353006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0" name="Google Shape;230;g16bc561b5b0_0_215"/>
          <p:cNvSpPr/>
          <p:nvPr/>
        </p:nvSpPr>
        <p:spPr>
          <a:xfrm rot="-8314563">
            <a:off x="2700608" y="5070019"/>
            <a:ext cx="4582998" cy="42469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1" name="Google Shape;231;g16bc561b5b0_0_215"/>
          <p:cNvSpPr/>
          <p:nvPr/>
        </p:nvSpPr>
        <p:spPr>
          <a:xfrm rot="1289528">
            <a:off x="3946326" y="4696276"/>
            <a:ext cx="5110655" cy="3530343"/>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32"/>
        <p:cNvGrpSpPr/>
        <p:nvPr/>
      </p:nvGrpSpPr>
      <p:grpSpPr>
        <a:xfrm>
          <a:off x="0" y="0"/>
          <a:ext cx="0" cy="0"/>
          <a:chOff x="0" y="0"/>
          <a:chExt cx="0" cy="0"/>
        </a:xfrm>
      </p:grpSpPr>
      <p:sp>
        <p:nvSpPr>
          <p:cNvPr id="233" name="Google Shape;233;g16bc561b5b0_0_223"/>
          <p:cNvSpPr txBox="1">
            <a:spLocks noGrp="1"/>
          </p:cNvSpPr>
          <p:nvPr>
            <p:ph type="subTitle" idx="1"/>
          </p:nvPr>
        </p:nvSpPr>
        <p:spPr>
          <a:xfrm>
            <a:off x="956167" y="3164433"/>
            <a:ext cx="5144700" cy="11496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34" name="Google Shape;234;g16bc561b5b0_0_223"/>
          <p:cNvSpPr txBox="1">
            <a:spLocks noGrp="1"/>
          </p:cNvSpPr>
          <p:nvPr>
            <p:ph type="title"/>
          </p:nvPr>
        </p:nvSpPr>
        <p:spPr>
          <a:xfrm>
            <a:off x="951000" y="2400833"/>
            <a:ext cx="5144700" cy="763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35" name="Google Shape;235;g16bc561b5b0_0_223"/>
          <p:cNvSpPr/>
          <p:nvPr/>
        </p:nvSpPr>
        <p:spPr>
          <a:xfrm rot="-4100516">
            <a:off x="-3105341" y="3169692"/>
            <a:ext cx="5233824" cy="485008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6" name="Google Shape;236;g16bc561b5b0_0_223"/>
          <p:cNvSpPr/>
          <p:nvPr/>
        </p:nvSpPr>
        <p:spPr>
          <a:xfrm rot="2486631">
            <a:off x="9019436" y="4653231"/>
            <a:ext cx="3031425" cy="4513708"/>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7" name="Google Shape;237;g16bc561b5b0_0_223"/>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8" name="Google Shape;238;g16bc561b5b0_0_223"/>
          <p:cNvSpPr/>
          <p:nvPr/>
        </p:nvSpPr>
        <p:spPr>
          <a:xfrm rot="4115700">
            <a:off x="-3092447" y="3881762"/>
            <a:ext cx="6018842" cy="342592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9" name="Google Shape;239;g16bc561b5b0_0_223"/>
          <p:cNvSpPr/>
          <p:nvPr/>
        </p:nvSpPr>
        <p:spPr>
          <a:xfrm rot="9047940" flipH="1">
            <a:off x="655857" y="-148637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0" name="Google Shape;240;g16bc561b5b0_0_223"/>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4">
  <p:cSld name="SECTION_HEADER_1_1_1">
    <p:spTree>
      <p:nvGrpSpPr>
        <p:cNvPr id="1" name="Shape 241"/>
        <p:cNvGrpSpPr/>
        <p:nvPr/>
      </p:nvGrpSpPr>
      <p:grpSpPr>
        <a:xfrm>
          <a:off x="0" y="0"/>
          <a:ext cx="0" cy="0"/>
          <a:chOff x="0" y="0"/>
          <a:chExt cx="0" cy="0"/>
        </a:xfrm>
      </p:grpSpPr>
      <p:sp>
        <p:nvSpPr>
          <p:cNvPr id="242" name="Google Shape;242;g16bc561b5b0_0_232"/>
          <p:cNvSpPr/>
          <p:nvPr/>
        </p:nvSpPr>
        <p:spPr>
          <a:xfrm rot="-122060" flipH="1">
            <a:off x="4398815" y="5666190"/>
            <a:ext cx="9134667" cy="4133610"/>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3" name="Google Shape;243;g16bc561b5b0_0_232"/>
          <p:cNvSpPr txBox="1">
            <a:spLocks noGrp="1"/>
          </p:cNvSpPr>
          <p:nvPr>
            <p:ph type="title"/>
          </p:nvPr>
        </p:nvSpPr>
        <p:spPr>
          <a:xfrm>
            <a:off x="8397000" y="1801867"/>
            <a:ext cx="2844300" cy="11223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4" name="Google Shape;244;g16bc561b5b0_0_232"/>
          <p:cNvSpPr txBox="1">
            <a:spLocks noGrp="1"/>
          </p:cNvSpPr>
          <p:nvPr>
            <p:ph type="title" idx="2"/>
          </p:nvPr>
        </p:nvSpPr>
        <p:spPr>
          <a:xfrm>
            <a:off x="956167" y="3009733"/>
            <a:ext cx="10285200" cy="11211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45" name="Google Shape;245;g16bc561b5b0_0_232"/>
          <p:cNvSpPr txBox="1">
            <a:spLocks noGrp="1"/>
          </p:cNvSpPr>
          <p:nvPr>
            <p:ph type="subTitle" idx="1"/>
          </p:nvPr>
        </p:nvSpPr>
        <p:spPr>
          <a:xfrm>
            <a:off x="2996200" y="4114800"/>
            <a:ext cx="8245200" cy="807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46" name="Google Shape;246;g16bc561b5b0_0_232"/>
          <p:cNvSpPr/>
          <p:nvPr/>
        </p:nvSpPr>
        <p:spPr>
          <a:xfrm rot="2414421" flipH="1">
            <a:off x="-7097" y="5413633"/>
            <a:ext cx="2764157" cy="213525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7" name="Google Shape;247;g16bc561b5b0_0_232"/>
          <p:cNvSpPr/>
          <p:nvPr/>
        </p:nvSpPr>
        <p:spPr>
          <a:xfrm rot="6957015" flipH="1">
            <a:off x="7792576" y="68480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8" name="Google Shape;248;g16bc561b5b0_0_232"/>
          <p:cNvSpPr/>
          <p:nvPr/>
        </p:nvSpPr>
        <p:spPr>
          <a:xfrm rot="2485437">
            <a:off x="1357814" y="-2752924"/>
            <a:ext cx="4582998" cy="42469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9" name="Google Shape;249;g16bc561b5b0_0_232"/>
          <p:cNvSpPr/>
          <p:nvPr/>
        </p:nvSpPr>
        <p:spPr>
          <a:xfrm rot="-191593" flipH="1">
            <a:off x="-671145" y="5328766"/>
            <a:ext cx="5110673" cy="3530356"/>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g16bc561b5b0_0_232"/>
          <p:cNvSpPr/>
          <p:nvPr/>
        </p:nvSpPr>
        <p:spPr>
          <a:xfrm rot="-9510472">
            <a:off x="-217760" y="-1679043"/>
            <a:ext cx="5110655" cy="3530343"/>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1" name="Google Shape;251;g16bc561b5b0_0_232"/>
          <p:cNvSpPr/>
          <p:nvPr/>
        </p:nvSpPr>
        <p:spPr>
          <a:xfrm rot="-9958936" flipH="1">
            <a:off x="4827001" y="-1143853"/>
            <a:ext cx="4062691" cy="1983398"/>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2"/>
        <p:cNvGrpSpPr/>
        <p:nvPr/>
      </p:nvGrpSpPr>
      <p:grpSpPr>
        <a:xfrm>
          <a:off x="0" y="0"/>
          <a:ext cx="0" cy="0"/>
          <a:chOff x="0" y="0"/>
          <a:chExt cx="0" cy="0"/>
        </a:xfrm>
      </p:grpSpPr>
      <p:sp>
        <p:nvSpPr>
          <p:cNvPr id="253" name="Google Shape;253;g16bc561b5b0_0_243"/>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54" name="Google Shape;254;g16bc561b5b0_0_243"/>
          <p:cNvSpPr/>
          <p:nvPr/>
        </p:nvSpPr>
        <p:spPr>
          <a:xfrm rot="4605907" flipH="1">
            <a:off x="-5699736" y="2482053"/>
            <a:ext cx="8385075" cy="560940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5" name="Google Shape;255;g16bc561b5b0_0_243"/>
          <p:cNvSpPr/>
          <p:nvPr/>
        </p:nvSpPr>
        <p:spPr>
          <a:xfrm rot="-7293364">
            <a:off x="-2623902" y="2165800"/>
            <a:ext cx="4683284" cy="3569013"/>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6" name="Google Shape;256;g16bc561b5b0_0_243"/>
          <p:cNvSpPr/>
          <p:nvPr/>
        </p:nvSpPr>
        <p:spPr>
          <a:xfrm rot="-4803125" flipH="1">
            <a:off x="10240538" y="181136"/>
            <a:ext cx="2764202" cy="2135289"/>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7" name="Google Shape;257;g16bc561b5b0_0_243"/>
          <p:cNvSpPr/>
          <p:nvPr/>
        </p:nvSpPr>
        <p:spPr>
          <a:xfrm rot="2153843" flipH="1">
            <a:off x="10441070" y="2038570"/>
            <a:ext cx="3987168" cy="226949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8"/>
        <p:cNvGrpSpPr/>
        <p:nvPr/>
      </p:nvGrpSpPr>
      <p:grpSpPr>
        <a:xfrm>
          <a:off x="0" y="0"/>
          <a:ext cx="0" cy="0"/>
          <a:chOff x="0" y="0"/>
          <a:chExt cx="0" cy="0"/>
        </a:xfrm>
      </p:grpSpPr>
      <p:sp>
        <p:nvSpPr>
          <p:cNvPr id="259" name="Google Shape;259;g16bc561b5b0_0_249"/>
          <p:cNvSpPr txBox="1">
            <a:spLocks noGrp="1"/>
          </p:cNvSpPr>
          <p:nvPr>
            <p:ph type="subTitle" idx="1"/>
          </p:nvPr>
        </p:nvSpPr>
        <p:spPr>
          <a:xfrm>
            <a:off x="1245500" y="2952433"/>
            <a:ext cx="2875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60" name="Google Shape;260;g16bc561b5b0_0_249"/>
          <p:cNvSpPr txBox="1">
            <a:spLocks noGrp="1"/>
          </p:cNvSpPr>
          <p:nvPr>
            <p:ph type="subTitle" idx="2"/>
          </p:nvPr>
        </p:nvSpPr>
        <p:spPr>
          <a:xfrm>
            <a:off x="4147371" y="2952433"/>
            <a:ext cx="2875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61" name="Google Shape;261;g16bc561b5b0_0_249"/>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62" name="Google Shape;262;g16bc561b5b0_0_249"/>
          <p:cNvSpPr txBox="1">
            <a:spLocks noGrp="1"/>
          </p:cNvSpPr>
          <p:nvPr>
            <p:ph type="body" idx="3"/>
          </p:nvPr>
        </p:nvSpPr>
        <p:spPr>
          <a:xfrm>
            <a:off x="4147351" y="3578800"/>
            <a:ext cx="2875500" cy="15276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63" name="Google Shape;263;g16bc561b5b0_0_249"/>
          <p:cNvSpPr txBox="1">
            <a:spLocks noGrp="1"/>
          </p:cNvSpPr>
          <p:nvPr>
            <p:ph type="body" idx="4"/>
          </p:nvPr>
        </p:nvSpPr>
        <p:spPr>
          <a:xfrm>
            <a:off x="1245500" y="3578800"/>
            <a:ext cx="2875500" cy="15276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64" name="Google Shape;264;g16bc561b5b0_0_249"/>
          <p:cNvSpPr/>
          <p:nvPr/>
        </p:nvSpPr>
        <p:spPr>
          <a:xfrm>
            <a:off x="-909833" y="54058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5" name="Google Shape;265;g16bc561b5b0_0_249"/>
          <p:cNvSpPr/>
          <p:nvPr/>
        </p:nvSpPr>
        <p:spPr>
          <a:xfrm>
            <a:off x="-2194233" y="4679152"/>
            <a:ext cx="5185032" cy="295131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6" name="Google Shape;266;g16bc561b5b0_0_249"/>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7" name="Google Shape;267;g16bc561b5b0_0_249"/>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8" name="Google Shape;268;g16bc561b5b0_0_249"/>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9" name="Google Shape;269;g16bc561b5b0_0_249"/>
          <p:cNvSpPr/>
          <p:nvPr/>
        </p:nvSpPr>
        <p:spPr>
          <a:xfrm rot="6448310">
            <a:off x="-3112095" y="490799"/>
            <a:ext cx="5185244" cy="295143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0" name="Google Shape;270;g16bc561b5b0_0_249"/>
          <p:cNvSpPr/>
          <p:nvPr/>
        </p:nvSpPr>
        <p:spPr>
          <a:xfrm rot="-7043852">
            <a:off x="8383081" y="5470210"/>
            <a:ext cx="2401105" cy="3448555"/>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71"/>
        <p:cNvGrpSpPr/>
        <p:nvPr/>
      </p:nvGrpSpPr>
      <p:grpSpPr>
        <a:xfrm>
          <a:off x="0" y="0"/>
          <a:ext cx="0" cy="0"/>
          <a:chOff x="0" y="0"/>
          <a:chExt cx="0" cy="0"/>
        </a:xfrm>
      </p:grpSpPr>
      <p:sp>
        <p:nvSpPr>
          <p:cNvPr id="272" name="Google Shape;272;g16bc561b5b0_0_262"/>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3" name="Google Shape;273;g16bc561b5b0_0_262"/>
          <p:cNvSpPr/>
          <p:nvPr/>
        </p:nvSpPr>
        <p:spPr>
          <a:xfrm rot="-4706724" flipH="1">
            <a:off x="7406943" y="4732855"/>
            <a:ext cx="3639787" cy="5436189"/>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4" name="Google Shape;274;g16bc561b5b0_0_262"/>
          <p:cNvSpPr/>
          <p:nvPr/>
        </p:nvSpPr>
        <p:spPr>
          <a:xfrm rot="-2054325" flipH="1">
            <a:off x="6646146" y="4953250"/>
            <a:ext cx="5110369" cy="3530146"/>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5" name="Google Shape;275;g16bc561b5b0_0_262"/>
          <p:cNvSpPr/>
          <p:nvPr/>
        </p:nvSpPr>
        <p:spPr>
          <a:xfrm rot="-8273274" flipH="1">
            <a:off x="10209170" y="-846407"/>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6" name="Google Shape;276;g16bc561b5b0_0_262"/>
          <p:cNvSpPr/>
          <p:nvPr/>
        </p:nvSpPr>
        <p:spPr>
          <a:xfrm rot="-5046335" flipH="1">
            <a:off x="584018" y="-2079418"/>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7" name="Google Shape;277;g16bc561b5b0_0_262"/>
          <p:cNvSpPr/>
          <p:nvPr/>
        </p:nvSpPr>
        <p:spPr>
          <a:xfrm rot="1752060">
            <a:off x="7349524" y="-212259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8" name="Google Shape;278;g16bc561b5b0_0_262"/>
          <p:cNvSpPr/>
          <p:nvPr/>
        </p:nvSpPr>
        <p:spPr>
          <a:xfrm rot="3078755" flipH="1">
            <a:off x="-2355355" y="482707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2_2_2">
    <p:spTree>
      <p:nvGrpSpPr>
        <p:cNvPr id="1" name="Shape 279"/>
        <p:cNvGrpSpPr/>
        <p:nvPr/>
      </p:nvGrpSpPr>
      <p:grpSpPr>
        <a:xfrm>
          <a:off x="0" y="0"/>
          <a:ext cx="0" cy="0"/>
          <a:chOff x="0" y="0"/>
          <a:chExt cx="0" cy="0"/>
        </a:xfrm>
      </p:grpSpPr>
      <p:sp>
        <p:nvSpPr>
          <p:cNvPr id="280" name="Google Shape;280;g16bc561b5b0_0_270"/>
          <p:cNvSpPr txBox="1">
            <a:spLocks noGrp="1"/>
          </p:cNvSpPr>
          <p:nvPr>
            <p:ph type="title"/>
          </p:nvPr>
        </p:nvSpPr>
        <p:spPr>
          <a:xfrm>
            <a:off x="1415733"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1" name="Google Shape;281;g16bc561b5b0_0_270"/>
          <p:cNvSpPr txBox="1">
            <a:spLocks noGrp="1"/>
          </p:cNvSpPr>
          <p:nvPr>
            <p:ph type="subTitle" idx="1"/>
          </p:nvPr>
        </p:nvSpPr>
        <p:spPr>
          <a:xfrm>
            <a:off x="1415733"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2" name="Google Shape;282;g16bc561b5b0_0_270"/>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3" name="Google Shape;283;g16bc561b5b0_0_270"/>
          <p:cNvSpPr txBox="1">
            <a:spLocks noGrp="1"/>
          </p:cNvSpPr>
          <p:nvPr>
            <p:ph type="title" idx="3"/>
          </p:nvPr>
        </p:nvSpPr>
        <p:spPr>
          <a:xfrm>
            <a:off x="4649468"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4" name="Google Shape;284;g16bc561b5b0_0_270"/>
          <p:cNvSpPr txBox="1">
            <a:spLocks noGrp="1"/>
          </p:cNvSpPr>
          <p:nvPr>
            <p:ph type="subTitle" idx="4"/>
          </p:nvPr>
        </p:nvSpPr>
        <p:spPr>
          <a:xfrm>
            <a:off x="4649467"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5" name="Google Shape;285;g16bc561b5b0_0_270"/>
          <p:cNvSpPr txBox="1">
            <a:spLocks noGrp="1"/>
          </p:cNvSpPr>
          <p:nvPr>
            <p:ph type="title" idx="5"/>
          </p:nvPr>
        </p:nvSpPr>
        <p:spPr>
          <a:xfrm>
            <a:off x="7883203"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6" name="Google Shape;286;g16bc561b5b0_0_270"/>
          <p:cNvSpPr txBox="1">
            <a:spLocks noGrp="1"/>
          </p:cNvSpPr>
          <p:nvPr>
            <p:ph type="subTitle" idx="6"/>
          </p:nvPr>
        </p:nvSpPr>
        <p:spPr>
          <a:xfrm>
            <a:off x="7883200"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7" name="Google Shape;287;g16bc561b5b0_0_270"/>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8" name="Google Shape;288;g16bc561b5b0_0_270"/>
          <p:cNvSpPr/>
          <p:nvPr/>
        </p:nvSpPr>
        <p:spPr>
          <a:xfrm rot="-2526726">
            <a:off x="10209170" y="5137808"/>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9" name="Google Shape;289;g16bc561b5b0_0_270"/>
          <p:cNvSpPr/>
          <p:nvPr/>
        </p:nvSpPr>
        <p:spPr>
          <a:xfrm rot="-5753665">
            <a:off x="584018" y="4928529"/>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0" name="Google Shape;290;g16bc561b5b0_0_270"/>
          <p:cNvSpPr/>
          <p:nvPr/>
        </p:nvSpPr>
        <p:spPr>
          <a:xfrm>
            <a:off x="-298717" y="5676547"/>
            <a:ext cx="1009838" cy="88817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g16bc561b5b0_0_270"/>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2" name="Google Shape;292;g16bc561b5b0_0_270"/>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3" name="Google Shape;293;g16bc561b5b0_0_270"/>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294"/>
        <p:cNvGrpSpPr/>
        <p:nvPr/>
      </p:nvGrpSpPr>
      <p:grpSpPr>
        <a:xfrm>
          <a:off x="0" y="0"/>
          <a:ext cx="0" cy="0"/>
          <a:chOff x="0" y="0"/>
          <a:chExt cx="0" cy="0"/>
        </a:xfrm>
      </p:grpSpPr>
      <p:sp>
        <p:nvSpPr>
          <p:cNvPr id="295" name="Google Shape;295;g16bc561b5b0_0_285"/>
          <p:cNvSpPr txBox="1">
            <a:spLocks noGrp="1"/>
          </p:cNvSpPr>
          <p:nvPr>
            <p:ph type="title"/>
          </p:nvPr>
        </p:nvSpPr>
        <p:spPr>
          <a:xfrm>
            <a:off x="964200" y="1801867"/>
            <a:ext cx="2844300" cy="1122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96" name="Google Shape;296;g16bc561b5b0_0_285"/>
          <p:cNvSpPr txBox="1">
            <a:spLocks noGrp="1"/>
          </p:cNvSpPr>
          <p:nvPr>
            <p:ph type="title" idx="2"/>
          </p:nvPr>
        </p:nvSpPr>
        <p:spPr>
          <a:xfrm>
            <a:off x="964200" y="3009733"/>
            <a:ext cx="10271700" cy="11211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97" name="Google Shape;297;g16bc561b5b0_0_285"/>
          <p:cNvSpPr txBox="1">
            <a:spLocks noGrp="1"/>
          </p:cNvSpPr>
          <p:nvPr>
            <p:ph type="subTitle" idx="1"/>
          </p:nvPr>
        </p:nvSpPr>
        <p:spPr>
          <a:xfrm>
            <a:off x="956167" y="4130933"/>
            <a:ext cx="8245200" cy="807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98" name="Google Shape;298;g16bc561b5b0_0_285"/>
          <p:cNvSpPr/>
          <p:nvPr/>
        </p:nvSpPr>
        <p:spPr>
          <a:xfrm rot="-1270627" flipH="1">
            <a:off x="8063026" y="5231396"/>
            <a:ext cx="5184806" cy="2951189"/>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9" name="Google Shape;299;g16bc561b5b0_0_285"/>
          <p:cNvSpPr/>
          <p:nvPr/>
        </p:nvSpPr>
        <p:spPr>
          <a:xfrm rot="7878043">
            <a:off x="-932411" y="-525443"/>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0" name="Google Shape;300;g16bc561b5b0_0_285"/>
          <p:cNvSpPr/>
          <p:nvPr/>
        </p:nvSpPr>
        <p:spPr>
          <a:xfrm rot="7878043">
            <a:off x="-2373735" y="-1599325"/>
            <a:ext cx="5184963" cy="295127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1" name="Google Shape;301;g16bc561b5b0_0_285"/>
          <p:cNvSpPr/>
          <p:nvPr/>
        </p:nvSpPr>
        <p:spPr>
          <a:xfrm rot="2845702" flipH="1">
            <a:off x="10548531" y="4606728"/>
            <a:ext cx="1310438" cy="1671485"/>
          </a:xfrm>
          <a:custGeom>
            <a:avLst/>
            <a:gdLst/>
            <a:ahLst/>
            <a:cxnLst/>
            <a:rect l="l" t="t" r="r" b="b"/>
            <a:pathLst>
              <a:path w="31098" h="39666" extrusionOk="0">
                <a:moveTo>
                  <a:pt x="3433" y="29947"/>
                </a:moveTo>
                <a:cubicBezTo>
                  <a:pt x="5406" y="35654"/>
                  <a:pt x="12097" y="39665"/>
                  <a:pt x="17747" y="37602"/>
                </a:cubicBezTo>
                <a:cubicBezTo>
                  <a:pt x="19952" y="36792"/>
                  <a:pt x="21797" y="35217"/>
                  <a:pt x="23346" y="33463"/>
                </a:cubicBezTo>
                <a:cubicBezTo>
                  <a:pt x="26354" y="30056"/>
                  <a:pt x="28417" y="25929"/>
                  <a:pt x="29349" y="21482"/>
                </a:cubicBezTo>
                <a:cubicBezTo>
                  <a:pt x="31097" y="13017"/>
                  <a:pt x="25383" y="1"/>
                  <a:pt x="15491" y="6608"/>
                </a:cubicBezTo>
                <a:cubicBezTo>
                  <a:pt x="7932" y="11660"/>
                  <a:pt x="1" y="20003"/>
                  <a:pt x="3433" y="29947"/>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2" name="Google Shape;302;g16bc561b5b0_0_285"/>
          <p:cNvSpPr/>
          <p:nvPr/>
        </p:nvSpPr>
        <p:spPr>
          <a:xfrm rot="10800000" flipH="1">
            <a:off x="6643613" y="-320313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3" name="Google Shape;303;g16bc561b5b0_0_285"/>
          <p:cNvSpPr/>
          <p:nvPr/>
        </p:nvSpPr>
        <p:spPr>
          <a:xfrm rot="-1099389">
            <a:off x="9515051" y="-1598973"/>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4" name="Google Shape;304;g16bc561b5b0_0_285"/>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5" name="Google Shape;305;g16bc561b5b0_0_285"/>
          <p:cNvSpPr/>
          <p:nvPr/>
        </p:nvSpPr>
        <p:spPr>
          <a:xfrm rot="-6957015">
            <a:off x="349701" y="6684779"/>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306"/>
        <p:cNvGrpSpPr/>
        <p:nvPr/>
      </p:nvGrpSpPr>
      <p:grpSpPr>
        <a:xfrm>
          <a:off x="0" y="0"/>
          <a:ext cx="0" cy="0"/>
          <a:chOff x="0" y="0"/>
          <a:chExt cx="0" cy="0"/>
        </a:xfrm>
      </p:grpSpPr>
      <p:sp>
        <p:nvSpPr>
          <p:cNvPr id="307" name="Google Shape;307;g16bc561b5b0_0_297"/>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08" name="Google Shape;308;g16bc561b5b0_0_297"/>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9" name="Google Shape;309;g16bc561b5b0_0_297"/>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0" name="Google Shape;310;g16bc561b5b0_0_297"/>
          <p:cNvSpPr/>
          <p:nvPr/>
        </p:nvSpPr>
        <p:spPr>
          <a:xfrm rot="2385558">
            <a:off x="10444588" y="-757292"/>
            <a:ext cx="2455029" cy="231594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1" name="Google Shape;311;g16bc561b5b0_0_297"/>
          <p:cNvSpPr/>
          <p:nvPr/>
        </p:nvSpPr>
        <p:spPr>
          <a:xfrm>
            <a:off x="11086620" y="1049276"/>
            <a:ext cx="1007905" cy="717518"/>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9"/>
        <p:cNvGrpSpPr/>
        <p:nvPr/>
      </p:nvGrpSpPr>
      <p:grpSpPr>
        <a:xfrm>
          <a:off x="0" y="0"/>
          <a:ext cx="0" cy="0"/>
          <a:chOff x="0" y="0"/>
          <a:chExt cx="0" cy="0"/>
        </a:xfrm>
      </p:grpSpPr>
      <p:sp>
        <p:nvSpPr>
          <p:cNvPr id="30" name="Google Shape;30;g16bc561b5b0_0_20"/>
          <p:cNvSpPr txBox="1">
            <a:spLocks noGrp="1"/>
          </p:cNvSpPr>
          <p:nvPr>
            <p:ph type="title"/>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1" name="Google Shape;31;g16bc561b5b0_0_20"/>
          <p:cNvSpPr txBox="1">
            <a:spLocks noGrp="1"/>
          </p:cNvSpPr>
          <p:nvPr>
            <p:ph type="title" idx="2"/>
          </p:nvPr>
        </p:nvSpPr>
        <p:spPr>
          <a:xfrm>
            <a:off x="956167"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2" name="Google Shape;32;g16bc561b5b0_0_20"/>
          <p:cNvSpPr txBox="1">
            <a:spLocks noGrp="1"/>
          </p:cNvSpPr>
          <p:nvPr>
            <p:ph type="title" idx="3"/>
          </p:nvPr>
        </p:nvSpPr>
        <p:spPr>
          <a:xfrm>
            <a:off x="950900"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 name="Google Shape;33;g16bc561b5b0_0_20"/>
          <p:cNvSpPr txBox="1">
            <a:spLocks noGrp="1"/>
          </p:cNvSpPr>
          <p:nvPr>
            <p:ph type="subTitle" idx="1"/>
          </p:nvPr>
        </p:nvSpPr>
        <p:spPr>
          <a:xfrm>
            <a:off x="950933" y="2929167"/>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 name="Google Shape;34;g16bc561b5b0_0_20"/>
          <p:cNvSpPr txBox="1">
            <a:spLocks noGrp="1"/>
          </p:cNvSpPr>
          <p:nvPr>
            <p:ph type="title" idx="4"/>
          </p:nvPr>
        </p:nvSpPr>
        <p:spPr>
          <a:xfrm>
            <a:off x="4342100"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5" name="Google Shape;35;g16bc561b5b0_0_20"/>
          <p:cNvSpPr txBox="1">
            <a:spLocks noGrp="1"/>
          </p:cNvSpPr>
          <p:nvPr>
            <p:ph type="title" idx="5"/>
          </p:nvPr>
        </p:nvSpPr>
        <p:spPr>
          <a:xfrm>
            <a:off x="4342091"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16bc561b5b0_0_20"/>
          <p:cNvSpPr txBox="1">
            <a:spLocks noGrp="1"/>
          </p:cNvSpPr>
          <p:nvPr>
            <p:ph type="subTitle" idx="6"/>
          </p:nvPr>
        </p:nvSpPr>
        <p:spPr>
          <a:xfrm>
            <a:off x="4342091" y="2922300"/>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7" name="Google Shape;37;g16bc561b5b0_0_20"/>
          <p:cNvSpPr txBox="1">
            <a:spLocks noGrp="1"/>
          </p:cNvSpPr>
          <p:nvPr>
            <p:ph type="title" idx="7"/>
          </p:nvPr>
        </p:nvSpPr>
        <p:spPr>
          <a:xfrm>
            <a:off x="7733267"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8" name="Google Shape;38;g16bc561b5b0_0_20"/>
          <p:cNvSpPr txBox="1">
            <a:spLocks noGrp="1"/>
          </p:cNvSpPr>
          <p:nvPr>
            <p:ph type="title" idx="8"/>
          </p:nvPr>
        </p:nvSpPr>
        <p:spPr>
          <a:xfrm>
            <a:off x="7733281"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9" name="Google Shape;39;g16bc561b5b0_0_20"/>
          <p:cNvSpPr txBox="1">
            <a:spLocks noGrp="1"/>
          </p:cNvSpPr>
          <p:nvPr>
            <p:ph type="subTitle" idx="9"/>
          </p:nvPr>
        </p:nvSpPr>
        <p:spPr>
          <a:xfrm>
            <a:off x="7733281" y="2922300"/>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0" name="Google Shape;40;g16bc561b5b0_0_20"/>
          <p:cNvSpPr txBox="1">
            <a:spLocks noGrp="1"/>
          </p:cNvSpPr>
          <p:nvPr>
            <p:ph type="title" idx="13"/>
          </p:nvPr>
        </p:nvSpPr>
        <p:spPr>
          <a:xfrm>
            <a:off x="2425167" y="4103967"/>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1" name="Google Shape;41;g16bc561b5b0_0_20"/>
          <p:cNvSpPr txBox="1">
            <a:spLocks noGrp="1"/>
          </p:cNvSpPr>
          <p:nvPr>
            <p:ph type="title" idx="14"/>
          </p:nvPr>
        </p:nvSpPr>
        <p:spPr>
          <a:xfrm>
            <a:off x="2424933" y="4749100"/>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2" name="Google Shape;42;g16bc561b5b0_0_20"/>
          <p:cNvSpPr txBox="1">
            <a:spLocks noGrp="1"/>
          </p:cNvSpPr>
          <p:nvPr>
            <p:ph type="subTitle" idx="15"/>
          </p:nvPr>
        </p:nvSpPr>
        <p:spPr>
          <a:xfrm>
            <a:off x="2425167" y="5290667"/>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3" name="Google Shape;43;g16bc561b5b0_0_20"/>
          <p:cNvSpPr txBox="1">
            <a:spLocks noGrp="1"/>
          </p:cNvSpPr>
          <p:nvPr>
            <p:ph type="title" idx="16"/>
          </p:nvPr>
        </p:nvSpPr>
        <p:spPr>
          <a:xfrm>
            <a:off x="6259168" y="4103967"/>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g16bc561b5b0_0_20"/>
          <p:cNvSpPr txBox="1">
            <a:spLocks noGrp="1"/>
          </p:cNvSpPr>
          <p:nvPr>
            <p:ph type="title" idx="17"/>
          </p:nvPr>
        </p:nvSpPr>
        <p:spPr>
          <a:xfrm>
            <a:off x="6259168" y="4749097"/>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5" name="Google Shape;45;g16bc561b5b0_0_20"/>
          <p:cNvSpPr txBox="1">
            <a:spLocks noGrp="1"/>
          </p:cNvSpPr>
          <p:nvPr>
            <p:ph type="subTitle" idx="18"/>
          </p:nvPr>
        </p:nvSpPr>
        <p:spPr>
          <a:xfrm>
            <a:off x="6259133" y="5290669"/>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6" name="Google Shape;46;g16bc561b5b0_0_20"/>
          <p:cNvSpPr/>
          <p:nvPr/>
        </p:nvSpPr>
        <p:spPr>
          <a:xfrm rot="2385669">
            <a:off x="10962821" y="-546395"/>
            <a:ext cx="2083187" cy="196506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7" name="Google Shape;47;g16bc561b5b0_0_20"/>
          <p:cNvSpPr/>
          <p:nvPr/>
        </p:nvSpPr>
        <p:spPr>
          <a:xfrm rot="-1752096">
            <a:off x="-1566967" y="4467806"/>
            <a:ext cx="3328466" cy="308442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 name="Google Shape;48;g16bc561b5b0_0_20"/>
          <p:cNvSpPr/>
          <p:nvPr/>
        </p:nvSpPr>
        <p:spPr>
          <a:xfrm rot="-1752096">
            <a:off x="407555" y="5330280"/>
            <a:ext cx="826379" cy="771154"/>
          </a:xfrm>
          <a:custGeom>
            <a:avLst/>
            <a:gdLst/>
            <a:ahLst/>
            <a:cxnLst/>
            <a:rect l="l" t="t" r="r" b="b"/>
            <a:pathLst>
              <a:path w="17463" h="16296" extrusionOk="0">
                <a:moveTo>
                  <a:pt x="9140" y="0"/>
                </a:moveTo>
                <a:cubicBezTo>
                  <a:pt x="6482" y="0"/>
                  <a:pt x="3830" y="1758"/>
                  <a:pt x="2303" y="4303"/>
                </a:cubicBezTo>
                <a:cubicBezTo>
                  <a:pt x="0" y="8396"/>
                  <a:pt x="3326" y="12746"/>
                  <a:pt x="6908" y="15048"/>
                </a:cubicBezTo>
                <a:cubicBezTo>
                  <a:pt x="8069" y="15919"/>
                  <a:pt x="9229" y="16296"/>
                  <a:pt x="10337" y="16296"/>
                </a:cubicBezTo>
                <a:cubicBezTo>
                  <a:pt x="13138" y="16296"/>
                  <a:pt x="15603" y="13888"/>
                  <a:pt x="16887" y="10955"/>
                </a:cubicBezTo>
                <a:lnTo>
                  <a:pt x="16887" y="10955"/>
                </a:lnTo>
                <a:lnTo>
                  <a:pt x="16379" y="11519"/>
                </a:lnTo>
                <a:lnTo>
                  <a:pt x="16379" y="11519"/>
                </a:lnTo>
                <a:cubicBezTo>
                  <a:pt x="17083" y="10270"/>
                  <a:pt x="17462" y="8971"/>
                  <a:pt x="17142" y="7373"/>
                </a:cubicBezTo>
                <a:cubicBezTo>
                  <a:pt x="16631" y="5070"/>
                  <a:pt x="14840" y="2767"/>
                  <a:pt x="13049" y="1488"/>
                </a:cubicBezTo>
                <a:cubicBezTo>
                  <a:pt x="11842" y="454"/>
                  <a:pt x="10490" y="0"/>
                  <a:pt x="9140"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 name="Google Shape;49;g16bc561b5b0_0_20"/>
          <p:cNvSpPr/>
          <p:nvPr/>
        </p:nvSpPr>
        <p:spPr>
          <a:xfrm rot="3362135">
            <a:off x="-1853226" y="5271628"/>
            <a:ext cx="5184991" cy="2951294"/>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0" name="Google Shape;50;g16bc561b5b0_0_20"/>
          <p:cNvSpPr/>
          <p:nvPr/>
        </p:nvSpPr>
        <p:spPr>
          <a:xfrm>
            <a:off x="9354720" y="-1098360"/>
            <a:ext cx="3353244" cy="2387185"/>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2"/>
        <p:cNvGrpSpPr/>
        <p:nvPr/>
      </p:nvGrpSpPr>
      <p:grpSpPr>
        <a:xfrm>
          <a:off x="0" y="0"/>
          <a:ext cx="0" cy="0"/>
          <a:chOff x="0" y="0"/>
          <a:chExt cx="0" cy="0"/>
        </a:xfrm>
      </p:grpSpPr>
      <p:sp>
        <p:nvSpPr>
          <p:cNvPr id="313" name="Google Shape;313;g16bc561b5b0_0_303"/>
          <p:cNvSpPr txBox="1">
            <a:spLocks noGrp="1"/>
          </p:cNvSpPr>
          <p:nvPr>
            <p:ph type="body" idx="1"/>
          </p:nvPr>
        </p:nvSpPr>
        <p:spPr>
          <a:xfrm>
            <a:off x="956167" y="1944600"/>
            <a:ext cx="5139900" cy="29688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314" name="Google Shape;314;g16bc561b5b0_0_303"/>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15" name="Google Shape;315;g16bc561b5b0_0_303"/>
          <p:cNvSpPr/>
          <p:nvPr/>
        </p:nvSpPr>
        <p:spPr>
          <a:xfrm rot="-4399195">
            <a:off x="-2144497" y="4326511"/>
            <a:ext cx="4583106" cy="42470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g16bc561b5b0_0_303"/>
          <p:cNvSpPr/>
          <p:nvPr/>
        </p:nvSpPr>
        <p:spPr>
          <a:xfrm rot="4837893">
            <a:off x="-2759952" y="4851070"/>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7" name="Google Shape;317;g16bc561b5b0_0_303"/>
          <p:cNvSpPr/>
          <p:nvPr/>
        </p:nvSpPr>
        <p:spPr>
          <a:xfrm rot="-10256033">
            <a:off x="8065241" y="-1376638"/>
            <a:ext cx="5184901" cy="2951242"/>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
  <p:cSld name="CUSTOM_2_2">
    <p:spTree>
      <p:nvGrpSpPr>
        <p:cNvPr id="1" name="Shape 318"/>
        <p:cNvGrpSpPr/>
        <p:nvPr/>
      </p:nvGrpSpPr>
      <p:grpSpPr>
        <a:xfrm>
          <a:off x="0" y="0"/>
          <a:ext cx="0" cy="0"/>
          <a:chOff x="0" y="0"/>
          <a:chExt cx="0" cy="0"/>
        </a:xfrm>
      </p:grpSpPr>
      <p:sp>
        <p:nvSpPr>
          <p:cNvPr id="319" name="Google Shape;319;g16bc561b5b0_0_309"/>
          <p:cNvSpPr txBox="1">
            <a:spLocks noGrp="1"/>
          </p:cNvSpPr>
          <p:nvPr>
            <p:ph type="title"/>
          </p:nvPr>
        </p:nvSpPr>
        <p:spPr>
          <a:xfrm>
            <a:off x="1212533"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0" name="Google Shape;320;g16bc561b5b0_0_309"/>
          <p:cNvSpPr txBox="1">
            <a:spLocks noGrp="1"/>
          </p:cNvSpPr>
          <p:nvPr>
            <p:ph type="subTitle" idx="1"/>
          </p:nvPr>
        </p:nvSpPr>
        <p:spPr>
          <a:xfrm>
            <a:off x="1212533"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1" name="Google Shape;321;g16bc561b5b0_0_309"/>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2" name="Google Shape;322;g16bc561b5b0_0_309"/>
          <p:cNvSpPr txBox="1">
            <a:spLocks noGrp="1"/>
          </p:cNvSpPr>
          <p:nvPr>
            <p:ph type="title" idx="3"/>
          </p:nvPr>
        </p:nvSpPr>
        <p:spPr>
          <a:xfrm>
            <a:off x="4649468"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3" name="Google Shape;323;g16bc561b5b0_0_309"/>
          <p:cNvSpPr txBox="1">
            <a:spLocks noGrp="1"/>
          </p:cNvSpPr>
          <p:nvPr>
            <p:ph type="subTitle" idx="4"/>
          </p:nvPr>
        </p:nvSpPr>
        <p:spPr>
          <a:xfrm>
            <a:off x="4649467"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4" name="Google Shape;324;g16bc561b5b0_0_309"/>
          <p:cNvSpPr txBox="1">
            <a:spLocks noGrp="1"/>
          </p:cNvSpPr>
          <p:nvPr>
            <p:ph type="title" idx="5"/>
          </p:nvPr>
        </p:nvSpPr>
        <p:spPr>
          <a:xfrm>
            <a:off x="8086403"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5" name="Google Shape;325;g16bc561b5b0_0_309"/>
          <p:cNvSpPr txBox="1">
            <a:spLocks noGrp="1"/>
          </p:cNvSpPr>
          <p:nvPr>
            <p:ph type="subTitle" idx="6"/>
          </p:nvPr>
        </p:nvSpPr>
        <p:spPr>
          <a:xfrm>
            <a:off x="8086400"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6" name="Google Shape;326;g16bc561b5b0_0_309"/>
          <p:cNvSpPr/>
          <p:nvPr/>
        </p:nvSpPr>
        <p:spPr>
          <a:xfrm rot="3078755" flipH="1">
            <a:off x="-2712822" y="509047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7" name="Google Shape;327;g16bc561b5b0_0_309"/>
          <p:cNvSpPr/>
          <p:nvPr/>
        </p:nvSpPr>
        <p:spPr>
          <a:xfrm rot="-8273274" flipH="1">
            <a:off x="10209170" y="-338407"/>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8" name="Google Shape;328;g16bc561b5b0_0_309"/>
          <p:cNvSpPr/>
          <p:nvPr/>
        </p:nvSpPr>
        <p:spPr>
          <a:xfrm rot="-5046335" flipH="1">
            <a:off x="584018" y="-2079418"/>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9" name="Google Shape;329;g16bc561b5b0_0_309"/>
          <p:cNvSpPr/>
          <p:nvPr/>
        </p:nvSpPr>
        <p:spPr>
          <a:xfrm rot="10800000" flipH="1">
            <a:off x="-298717" y="-267075"/>
            <a:ext cx="1009838" cy="88817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0" name="Google Shape;330;g16bc561b5b0_0_309"/>
          <p:cNvSpPr/>
          <p:nvPr/>
        </p:nvSpPr>
        <p:spPr>
          <a:xfrm rot="1752060">
            <a:off x="7349524" y="-171619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1" name="Google Shape;331;g16bc561b5b0_0_309"/>
          <p:cNvSpPr/>
          <p:nvPr/>
        </p:nvSpPr>
        <p:spPr>
          <a:xfrm rot="-7768514" flipH="1">
            <a:off x="10558854" y="3422620"/>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2" name="Google Shape;332;g16bc561b5b0_0_309"/>
          <p:cNvSpPr/>
          <p:nvPr/>
        </p:nvSpPr>
        <p:spPr>
          <a:xfrm rot="-5116400" flipH="1">
            <a:off x="9457424" y="3997432"/>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2_1_1_2">
    <p:spTree>
      <p:nvGrpSpPr>
        <p:cNvPr id="1" name="Shape 333"/>
        <p:cNvGrpSpPr/>
        <p:nvPr/>
      </p:nvGrpSpPr>
      <p:grpSpPr>
        <a:xfrm>
          <a:off x="0" y="0"/>
          <a:ext cx="0" cy="0"/>
          <a:chOff x="0" y="0"/>
          <a:chExt cx="0" cy="0"/>
        </a:xfrm>
      </p:grpSpPr>
      <p:sp>
        <p:nvSpPr>
          <p:cNvPr id="334" name="Google Shape;334;g16bc561b5b0_0_324"/>
          <p:cNvSpPr txBox="1">
            <a:spLocks noGrp="1"/>
          </p:cNvSpPr>
          <p:nvPr>
            <p:ph type="title"/>
          </p:nvPr>
        </p:nvSpPr>
        <p:spPr>
          <a:xfrm>
            <a:off x="1275267" y="35850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5" name="Google Shape;335;g16bc561b5b0_0_324"/>
          <p:cNvSpPr txBox="1">
            <a:spLocks noGrp="1"/>
          </p:cNvSpPr>
          <p:nvPr>
            <p:ph type="subTitle" idx="1"/>
          </p:nvPr>
        </p:nvSpPr>
        <p:spPr>
          <a:xfrm>
            <a:off x="1275300" y="41695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36" name="Google Shape;336;g16bc561b5b0_0_324"/>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7" name="Google Shape;337;g16bc561b5b0_0_324"/>
          <p:cNvSpPr txBox="1">
            <a:spLocks noGrp="1"/>
          </p:cNvSpPr>
          <p:nvPr>
            <p:ph type="title" idx="3"/>
          </p:nvPr>
        </p:nvSpPr>
        <p:spPr>
          <a:xfrm>
            <a:off x="4649567" y="23658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8" name="Google Shape;338;g16bc561b5b0_0_324"/>
          <p:cNvSpPr txBox="1">
            <a:spLocks noGrp="1"/>
          </p:cNvSpPr>
          <p:nvPr>
            <p:ph type="subTitle" idx="4"/>
          </p:nvPr>
        </p:nvSpPr>
        <p:spPr>
          <a:xfrm>
            <a:off x="4649600" y="29503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39" name="Google Shape;339;g16bc561b5b0_0_324"/>
          <p:cNvSpPr txBox="1">
            <a:spLocks noGrp="1"/>
          </p:cNvSpPr>
          <p:nvPr>
            <p:ph type="title" idx="5"/>
          </p:nvPr>
        </p:nvSpPr>
        <p:spPr>
          <a:xfrm>
            <a:off x="8023868" y="35850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40" name="Google Shape;340;g16bc561b5b0_0_324"/>
          <p:cNvSpPr txBox="1">
            <a:spLocks noGrp="1"/>
          </p:cNvSpPr>
          <p:nvPr>
            <p:ph type="subTitle" idx="6"/>
          </p:nvPr>
        </p:nvSpPr>
        <p:spPr>
          <a:xfrm>
            <a:off x="8023900" y="41695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1" name="Google Shape;341;g16bc561b5b0_0_324"/>
          <p:cNvSpPr txBox="1">
            <a:spLocks noGrp="1"/>
          </p:cNvSpPr>
          <p:nvPr>
            <p:ph type="title" idx="7"/>
          </p:nvPr>
        </p:nvSpPr>
        <p:spPr>
          <a:xfrm>
            <a:off x="4649584" y="4712684"/>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42" name="Google Shape;342;g16bc561b5b0_0_324"/>
          <p:cNvSpPr txBox="1">
            <a:spLocks noGrp="1"/>
          </p:cNvSpPr>
          <p:nvPr>
            <p:ph type="subTitle" idx="8"/>
          </p:nvPr>
        </p:nvSpPr>
        <p:spPr>
          <a:xfrm>
            <a:off x="4649600" y="5297183"/>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3" name="Google Shape;343;g16bc561b5b0_0_324"/>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4" name="Google Shape;344;g16bc561b5b0_0_324"/>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5" name="Google Shape;345;g16bc561b5b0_0_324"/>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6" name="Google Shape;346;g16bc561b5b0_0_324"/>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47"/>
        <p:cNvGrpSpPr/>
        <p:nvPr/>
      </p:nvGrpSpPr>
      <p:grpSpPr>
        <a:xfrm>
          <a:off x="0" y="0"/>
          <a:ext cx="0" cy="0"/>
          <a:chOff x="0" y="0"/>
          <a:chExt cx="0" cy="0"/>
        </a:xfrm>
      </p:grpSpPr>
      <p:sp>
        <p:nvSpPr>
          <p:cNvPr id="348" name="Google Shape;348;g16bc561b5b0_0_338"/>
          <p:cNvSpPr txBox="1">
            <a:spLocks noGrp="1"/>
          </p:cNvSpPr>
          <p:nvPr>
            <p:ph type="title"/>
          </p:nvPr>
        </p:nvSpPr>
        <p:spPr>
          <a:xfrm>
            <a:off x="3644000" y="999767"/>
            <a:ext cx="4903500" cy="1448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107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
        <p:nvSpPr>
          <p:cNvPr id="349" name="Google Shape;349;g16bc561b5b0_0_338"/>
          <p:cNvSpPr txBox="1">
            <a:spLocks noGrp="1"/>
          </p:cNvSpPr>
          <p:nvPr>
            <p:ph type="subTitle" idx="1"/>
          </p:nvPr>
        </p:nvSpPr>
        <p:spPr>
          <a:xfrm>
            <a:off x="3644500" y="2448200"/>
            <a:ext cx="4903200" cy="1545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350" name="Google Shape;350;g16bc561b5b0_0_338"/>
          <p:cNvSpPr txBox="1"/>
          <p:nvPr/>
        </p:nvSpPr>
        <p:spPr>
          <a:xfrm>
            <a:off x="3644233" y="4625133"/>
            <a:ext cx="4903500" cy="1230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Libre Franklin"/>
                <a:ea typeface="Libre Franklin"/>
                <a:cs typeface="Libre Franklin"/>
                <a:sym typeface="Libre Franklin"/>
              </a:rPr>
              <a:t>CREDITS: This presentation template was created by </a:t>
            </a:r>
            <a:r>
              <a:rPr lang="en-US" sz="1600" b="0" i="0" u="none" strike="noStrike" cap="none">
                <a:solidFill>
                  <a:schemeClr val="hlink"/>
                </a:solidFill>
                <a:uFill>
                  <a:noFill/>
                </a:uFill>
                <a:latin typeface="Libre Franklin"/>
                <a:ea typeface="Libre Franklin"/>
                <a:cs typeface="Libre Franklin"/>
                <a:sym typeface="Libre Franklin"/>
                <a:hlinkClick r:id="rId2"/>
              </a:rPr>
              <a:t>Slidesgo</a:t>
            </a:r>
            <a:r>
              <a:rPr lang="en-US" sz="1600" b="0" i="0" u="none" strike="noStrike" cap="none">
                <a:solidFill>
                  <a:schemeClr val="dk2"/>
                </a:solidFill>
                <a:latin typeface="Libre Franklin"/>
                <a:ea typeface="Libre Franklin"/>
                <a:cs typeface="Libre Franklin"/>
                <a:sym typeface="Libre Franklin"/>
              </a:rPr>
              <a:t>, including icons by </a:t>
            </a:r>
            <a:r>
              <a:rPr lang="en-US" sz="1600" b="0" i="0" u="none" strike="noStrike" cap="none">
                <a:solidFill>
                  <a:schemeClr val="hlink"/>
                </a:solidFill>
                <a:uFill>
                  <a:noFill/>
                </a:uFill>
                <a:latin typeface="Libre Franklin"/>
                <a:ea typeface="Libre Franklin"/>
                <a:cs typeface="Libre Franklin"/>
                <a:sym typeface="Libre Franklin"/>
                <a:hlinkClick r:id="rId3"/>
              </a:rPr>
              <a:t>Flaticon</a:t>
            </a:r>
            <a:r>
              <a:rPr lang="en-US" sz="1600" b="0" i="0" u="none" strike="noStrike" cap="none">
                <a:solidFill>
                  <a:schemeClr val="dk2"/>
                </a:solidFill>
                <a:latin typeface="Libre Franklin"/>
                <a:ea typeface="Libre Franklin"/>
                <a:cs typeface="Libre Franklin"/>
                <a:sym typeface="Libre Franklin"/>
              </a:rPr>
              <a:t> and infographics &amp; images by </a:t>
            </a:r>
            <a:r>
              <a:rPr lang="en-US" sz="1600" b="0" i="0" u="none" strike="noStrike" cap="none">
                <a:solidFill>
                  <a:schemeClr val="hlink"/>
                </a:solidFill>
                <a:uFill>
                  <a:noFill/>
                </a:uFill>
                <a:latin typeface="Libre Franklin"/>
                <a:ea typeface="Libre Franklin"/>
                <a:cs typeface="Libre Franklin"/>
                <a:sym typeface="Libre Franklin"/>
                <a:hlinkClick r:id="rId4"/>
              </a:rPr>
              <a:t>Freepik</a:t>
            </a:r>
            <a:endParaRPr sz="1600" b="0" i="0" u="none" strike="noStrike" cap="none">
              <a:solidFill>
                <a:schemeClr val="dk2"/>
              </a:solidFill>
              <a:latin typeface="Libre Franklin"/>
              <a:ea typeface="Libre Franklin"/>
              <a:cs typeface="Libre Franklin"/>
              <a:sym typeface="Libre Franklin"/>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351"/>
        <p:cNvGrpSpPr/>
        <p:nvPr/>
      </p:nvGrpSpPr>
      <p:grpSpPr>
        <a:xfrm>
          <a:off x="0" y="0"/>
          <a:ext cx="0" cy="0"/>
          <a:chOff x="0" y="0"/>
          <a:chExt cx="0" cy="0"/>
        </a:xfrm>
      </p:grpSpPr>
      <p:sp>
        <p:nvSpPr>
          <p:cNvPr id="352" name="Google Shape;352;g16bc561b5b0_0_342"/>
          <p:cNvSpPr txBox="1">
            <a:spLocks noGrp="1"/>
          </p:cNvSpPr>
          <p:nvPr>
            <p:ph type="title"/>
          </p:nvPr>
        </p:nvSpPr>
        <p:spPr>
          <a:xfrm>
            <a:off x="956167" y="717133"/>
            <a:ext cx="10279500" cy="756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atin typeface="Hammersmith One"/>
                <a:ea typeface="Hammersmith One"/>
                <a:cs typeface="Hammersmith One"/>
                <a:sym typeface="Hammersmith 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53" name="Google Shape;353;g16bc561b5b0_0_342"/>
          <p:cNvSpPr txBox="1">
            <a:spLocks noGrp="1"/>
          </p:cNvSpPr>
          <p:nvPr>
            <p:ph type="body" idx="1"/>
          </p:nvPr>
        </p:nvSpPr>
        <p:spPr>
          <a:xfrm>
            <a:off x="956167" y="1426000"/>
            <a:ext cx="5139900" cy="4714800"/>
          </a:xfrm>
          <a:prstGeom prst="rect">
            <a:avLst/>
          </a:prstGeom>
          <a:noFill/>
          <a:ln>
            <a:noFill/>
          </a:ln>
        </p:spPr>
        <p:txBody>
          <a:bodyPr spcFirstLastPara="1" wrap="square" lIns="121900" tIns="121900" rIns="121900" bIns="121900" anchor="t" anchorCtr="0">
            <a:noAutofit/>
          </a:bodyPr>
          <a:lstStyle>
            <a:lvl1pPr marL="457200" marR="635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354" name="Google Shape;354;g16bc561b5b0_0_342"/>
          <p:cNvSpPr/>
          <p:nvPr/>
        </p:nvSpPr>
        <p:spPr>
          <a:xfrm rot="-9882189">
            <a:off x="10151057" y="-668710"/>
            <a:ext cx="2764161" cy="213525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5" name="Google Shape;355;g16bc561b5b0_0_342"/>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6" name="Google Shape;356;g16bc561b5b0_0_342"/>
          <p:cNvSpPr/>
          <p:nvPr/>
        </p:nvSpPr>
        <p:spPr>
          <a:xfrm rot="944082">
            <a:off x="-1658478" y="6117814"/>
            <a:ext cx="3987118" cy="2269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7" name="Google Shape;357;g16bc561b5b0_0_342"/>
          <p:cNvSpPr/>
          <p:nvPr/>
        </p:nvSpPr>
        <p:spPr>
          <a:xfrm rot="-8292774">
            <a:off x="9494568" y="-1251063"/>
            <a:ext cx="5184920" cy="295125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8" name="Google Shape;358;g16bc561b5b0_0_342"/>
          <p:cNvSpPr txBox="1">
            <a:spLocks noGrp="1"/>
          </p:cNvSpPr>
          <p:nvPr>
            <p:ph type="body" idx="2"/>
          </p:nvPr>
        </p:nvSpPr>
        <p:spPr>
          <a:xfrm>
            <a:off x="6095767" y="1426000"/>
            <a:ext cx="5139900" cy="4714800"/>
          </a:xfrm>
          <a:prstGeom prst="rect">
            <a:avLst/>
          </a:prstGeom>
          <a:noFill/>
          <a:ln>
            <a:noFill/>
          </a:ln>
        </p:spPr>
        <p:txBody>
          <a:bodyPr spcFirstLastPara="1" wrap="square" lIns="121900" tIns="121900" rIns="121900" bIns="121900" anchor="t" anchorCtr="0">
            <a:noAutofit/>
          </a:bodyPr>
          <a:lstStyle>
            <a:lvl1pPr marL="4572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60"/>
        <p:cNvGrpSpPr/>
        <p:nvPr/>
      </p:nvGrpSpPr>
      <p:grpSpPr>
        <a:xfrm>
          <a:off x="0" y="0"/>
          <a:ext cx="0" cy="0"/>
          <a:chOff x="0" y="0"/>
          <a:chExt cx="0" cy="0"/>
        </a:xfrm>
      </p:grpSpPr>
      <p:sp>
        <p:nvSpPr>
          <p:cNvPr id="361" name="Google Shape;361;g16bc561b5b0_0_351"/>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2" name="Google Shape;362;g16bc561b5b0_0_351"/>
          <p:cNvSpPr/>
          <p:nvPr/>
        </p:nvSpPr>
        <p:spPr>
          <a:xfrm>
            <a:off x="10794212" y="124931"/>
            <a:ext cx="489902" cy="448353"/>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3" name="Google Shape;363;g16bc561b5b0_0_351"/>
          <p:cNvSpPr/>
          <p:nvPr/>
        </p:nvSpPr>
        <p:spPr>
          <a:xfrm rot="1826925">
            <a:off x="-41793" y="-2040710"/>
            <a:ext cx="5233974" cy="4850227"/>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4" name="Google Shape;364;g16bc561b5b0_0_351"/>
          <p:cNvSpPr/>
          <p:nvPr/>
        </p:nvSpPr>
        <p:spPr>
          <a:xfrm>
            <a:off x="6041795" y="-113499"/>
            <a:ext cx="1606737" cy="1464622"/>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5" name="Google Shape;365;g16bc561b5b0_0_351"/>
          <p:cNvSpPr/>
          <p:nvPr/>
        </p:nvSpPr>
        <p:spPr>
          <a:xfrm>
            <a:off x="-909833" y="45930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6" name="Google Shape;366;g16bc561b5b0_0_351"/>
          <p:cNvSpPr/>
          <p:nvPr/>
        </p:nvSpPr>
        <p:spPr>
          <a:xfrm>
            <a:off x="1958151" y="5873887"/>
            <a:ext cx="560443" cy="492919"/>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7" name="Google Shape;367;g16bc561b5b0_0_351"/>
          <p:cNvSpPr/>
          <p:nvPr/>
        </p:nvSpPr>
        <p:spPr>
          <a:xfrm rot="2181687">
            <a:off x="6348835" y="6121118"/>
            <a:ext cx="577826" cy="530552"/>
          </a:xfrm>
          <a:custGeom>
            <a:avLst/>
            <a:gdLst/>
            <a:ahLst/>
            <a:cxnLst/>
            <a:rect l="l" t="t" r="r" b="b"/>
            <a:pathLst>
              <a:path w="7676" h="7048" extrusionOk="0">
                <a:moveTo>
                  <a:pt x="3736" y="1"/>
                </a:moveTo>
                <a:cubicBezTo>
                  <a:pt x="2083" y="1"/>
                  <a:pt x="799" y="749"/>
                  <a:pt x="379" y="2540"/>
                </a:cubicBezTo>
                <a:cubicBezTo>
                  <a:pt x="0" y="4453"/>
                  <a:pt x="768" y="6633"/>
                  <a:pt x="2814" y="7012"/>
                </a:cubicBezTo>
                <a:cubicBezTo>
                  <a:pt x="2993" y="7036"/>
                  <a:pt x="3172" y="7047"/>
                  <a:pt x="3351" y="7047"/>
                </a:cubicBezTo>
                <a:cubicBezTo>
                  <a:pt x="5095" y="7047"/>
                  <a:pt x="6811" y="5942"/>
                  <a:pt x="7164" y="4197"/>
                </a:cubicBezTo>
                <a:cubicBezTo>
                  <a:pt x="7676" y="2028"/>
                  <a:pt x="7287" y="493"/>
                  <a:pt x="4861" y="104"/>
                </a:cubicBezTo>
                <a:cubicBezTo>
                  <a:pt x="4472" y="36"/>
                  <a:pt x="4095" y="1"/>
                  <a:pt x="373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8" name="Google Shape;368;g16bc561b5b0_0_351"/>
          <p:cNvSpPr/>
          <p:nvPr/>
        </p:nvSpPr>
        <p:spPr>
          <a:xfrm rot="2181687">
            <a:off x="7175783" y="4940025"/>
            <a:ext cx="4015424" cy="3724328"/>
          </a:xfrm>
          <a:custGeom>
            <a:avLst/>
            <a:gdLst/>
            <a:ahLst/>
            <a:cxnLst/>
            <a:rect l="l" t="t" r="r" b="b"/>
            <a:pathLst>
              <a:path w="53342" h="49475" extrusionOk="0">
                <a:moveTo>
                  <a:pt x="36183" y="0"/>
                </a:moveTo>
                <a:cubicBezTo>
                  <a:pt x="31333" y="0"/>
                  <a:pt x="27653" y="3239"/>
                  <a:pt x="24942" y="7240"/>
                </a:cubicBezTo>
                <a:cubicBezTo>
                  <a:pt x="22260" y="11589"/>
                  <a:pt x="20725" y="16583"/>
                  <a:pt x="16887" y="19777"/>
                </a:cubicBezTo>
                <a:cubicBezTo>
                  <a:pt x="13049" y="23236"/>
                  <a:pt x="7799" y="24894"/>
                  <a:pt x="4094" y="28609"/>
                </a:cubicBezTo>
                <a:cubicBezTo>
                  <a:pt x="257" y="32569"/>
                  <a:pt x="1" y="38331"/>
                  <a:pt x="3194" y="42681"/>
                </a:cubicBezTo>
                <a:cubicBezTo>
                  <a:pt x="6909" y="47542"/>
                  <a:pt x="13172" y="49456"/>
                  <a:pt x="19190" y="49456"/>
                </a:cubicBezTo>
                <a:cubicBezTo>
                  <a:pt x="19630" y="49468"/>
                  <a:pt x="20072" y="49474"/>
                  <a:pt x="20515" y="49474"/>
                </a:cubicBezTo>
                <a:cubicBezTo>
                  <a:pt x="29086" y="49474"/>
                  <a:pt x="38174" y="47191"/>
                  <a:pt x="46689" y="45362"/>
                </a:cubicBezTo>
                <a:cubicBezTo>
                  <a:pt x="50404" y="40890"/>
                  <a:pt x="52318" y="36540"/>
                  <a:pt x="52963" y="31034"/>
                </a:cubicBezTo>
                <a:cubicBezTo>
                  <a:pt x="53342" y="23870"/>
                  <a:pt x="52318" y="16072"/>
                  <a:pt x="49248" y="9798"/>
                </a:cubicBezTo>
                <a:cubicBezTo>
                  <a:pt x="46822" y="5070"/>
                  <a:pt x="42984" y="465"/>
                  <a:pt x="37478" y="76"/>
                </a:cubicBezTo>
                <a:cubicBezTo>
                  <a:pt x="37038" y="25"/>
                  <a:pt x="36606" y="0"/>
                  <a:pt x="3618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9" name="Google Shape;369;g16bc561b5b0_0_351"/>
          <p:cNvSpPr/>
          <p:nvPr/>
        </p:nvSpPr>
        <p:spPr>
          <a:xfrm rot="2181687">
            <a:off x="10036256" y="5348775"/>
            <a:ext cx="1694936" cy="2628596"/>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0" name="Google Shape;370;g16bc561b5b0_0_351"/>
          <p:cNvSpPr/>
          <p:nvPr/>
        </p:nvSpPr>
        <p:spPr>
          <a:xfrm rot="-2186699">
            <a:off x="-1510159" y="-1931690"/>
            <a:ext cx="4683291" cy="356901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1" name="Google Shape;371;g16bc561b5b0_0_351"/>
          <p:cNvSpPr/>
          <p:nvPr/>
        </p:nvSpPr>
        <p:spPr>
          <a:xfrm rot="-716754">
            <a:off x="7811518" y="5040243"/>
            <a:ext cx="5110331" cy="353011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2" name="Google Shape;372;g16bc561b5b0_0_351"/>
          <p:cNvSpPr/>
          <p:nvPr/>
        </p:nvSpPr>
        <p:spPr>
          <a:xfrm rot="4837893">
            <a:off x="-1473019" y="4122937"/>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3" name="Google Shape;373;g16bc561b5b0_0_351"/>
          <p:cNvSpPr/>
          <p:nvPr/>
        </p:nvSpPr>
        <p:spPr>
          <a:xfrm>
            <a:off x="11341053" y="717117"/>
            <a:ext cx="1260070" cy="2299622"/>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74"/>
        <p:cNvGrpSpPr/>
        <p:nvPr/>
      </p:nvGrpSpPr>
      <p:grpSpPr>
        <a:xfrm>
          <a:off x="0" y="0"/>
          <a:ext cx="0" cy="0"/>
          <a:chOff x="0" y="0"/>
          <a:chExt cx="0" cy="0"/>
        </a:xfrm>
      </p:grpSpPr>
      <p:sp>
        <p:nvSpPr>
          <p:cNvPr id="375" name="Google Shape;375;g16bc561b5b0_0_365"/>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6" name="Google Shape;376;g16bc561b5b0_0_365"/>
          <p:cNvSpPr/>
          <p:nvPr/>
        </p:nvSpPr>
        <p:spPr>
          <a:xfrm rot="-673839">
            <a:off x="-1772853" y="-441511"/>
            <a:ext cx="5233946" cy="485020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7" name="Google Shape;377;g16bc561b5b0_0_365"/>
          <p:cNvSpPr/>
          <p:nvPr/>
        </p:nvSpPr>
        <p:spPr>
          <a:xfrm>
            <a:off x="6041795" y="-113499"/>
            <a:ext cx="1606737" cy="1464622"/>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8" name="Google Shape;378;g16bc561b5b0_0_365"/>
          <p:cNvSpPr/>
          <p:nvPr/>
        </p:nvSpPr>
        <p:spPr>
          <a:xfrm>
            <a:off x="-909833" y="45930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9" name="Google Shape;379;g16bc561b5b0_0_365"/>
          <p:cNvSpPr/>
          <p:nvPr/>
        </p:nvSpPr>
        <p:spPr>
          <a:xfrm>
            <a:off x="11235817" y="4378953"/>
            <a:ext cx="560443" cy="492919"/>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0" name="Google Shape;380;g16bc561b5b0_0_365"/>
          <p:cNvSpPr/>
          <p:nvPr/>
        </p:nvSpPr>
        <p:spPr>
          <a:xfrm rot="2181687">
            <a:off x="3035235" y="1357384"/>
            <a:ext cx="577826" cy="530552"/>
          </a:xfrm>
          <a:custGeom>
            <a:avLst/>
            <a:gdLst/>
            <a:ahLst/>
            <a:cxnLst/>
            <a:rect l="l" t="t" r="r" b="b"/>
            <a:pathLst>
              <a:path w="7676" h="7048" extrusionOk="0">
                <a:moveTo>
                  <a:pt x="3736" y="1"/>
                </a:moveTo>
                <a:cubicBezTo>
                  <a:pt x="2083" y="1"/>
                  <a:pt x="799" y="749"/>
                  <a:pt x="379" y="2540"/>
                </a:cubicBezTo>
                <a:cubicBezTo>
                  <a:pt x="0" y="4453"/>
                  <a:pt x="768" y="6633"/>
                  <a:pt x="2814" y="7012"/>
                </a:cubicBezTo>
                <a:cubicBezTo>
                  <a:pt x="2993" y="7036"/>
                  <a:pt x="3172" y="7047"/>
                  <a:pt x="3351" y="7047"/>
                </a:cubicBezTo>
                <a:cubicBezTo>
                  <a:pt x="5095" y="7047"/>
                  <a:pt x="6811" y="5942"/>
                  <a:pt x="7164" y="4197"/>
                </a:cubicBezTo>
                <a:cubicBezTo>
                  <a:pt x="7676" y="2028"/>
                  <a:pt x="7287" y="493"/>
                  <a:pt x="4861" y="104"/>
                </a:cubicBezTo>
                <a:cubicBezTo>
                  <a:pt x="4472" y="36"/>
                  <a:pt x="4095" y="1"/>
                  <a:pt x="373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1" name="Google Shape;381;g16bc561b5b0_0_365"/>
          <p:cNvSpPr/>
          <p:nvPr/>
        </p:nvSpPr>
        <p:spPr>
          <a:xfrm rot="2181687">
            <a:off x="7175783" y="4940025"/>
            <a:ext cx="4015424" cy="3724328"/>
          </a:xfrm>
          <a:custGeom>
            <a:avLst/>
            <a:gdLst/>
            <a:ahLst/>
            <a:cxnLst/>
            <a:rect l="l" t="t" r="r" b="b"/>
            <a:pathLst>
              <a:path w="53342" h="49475" extrusionOk="0">
                <a:moveTo>
                  <a:pt x="36183" y="0"/>
                </a:moveTo>
                <a:cubicBezTo>
                  <a:pt x="31333" y="0"/>
                  <a:pt x="27653" y="3239"/>
                  <a:pt x="24942" y="7240"/>
                </a:cubicBezTo>
                <a:cubicBezTo>
                  <a:pt x="22260" y="11589"/>
                  <a:pt x="20725" y="16583"/>
                  <a:pt x="16887" y="19777"/>
                </a:cubicBezTo>
                <a:cubicBezTo>
                  <a:pt x="13049" y="23236"/>
                  <a:pt x="7799" y="24894"/>
                  <a:pt x="4094" y="28609"/>
                </a:cubicBezTo>
                <a:cubicBezTo>
                  <a:pt x="257" y="32569"/>
                  <a:pt x="1" y="38331"/>
                  <a:pt x="3194" y="42681"/>
                </a:cubicBezTo>
                <a:cubicBezTo>
                  <a:pt x="6909" y="47542"/>
                  <a:pt x="13172" y="49456"/>
                  <a:pt x="19190" y="49456"/>
                </a:cubicBezTo>
                <a:cubicBezTo>
                  <a:pt x="19630" y="49468"/>
                  <a:pt x="20072" y="49474"/>
                  <a:pt x="20515" y="49474"/>
                </a:cubicBezTo>
                <a:cubicBezTo>
                  <a:pt x="29086" y="49474"/>
                  <a:pt x="38174" y="47191"/>
                  <a:pt x="46689" y="45362"/>
                </a:cubicBezTo>
                <a:cubicBezTo>
                  <a:pt x="50404" y="40890"/>
                  <a:pt x="52318" y="36540"/>
                  <a:pt x="52963" y="31034"/>
                </a:cubicBezTo>
                <a:cubicBezTo>
                  <a:pt x="53342" y="23870"/>
                  <a:pt x="52318" y="16072"/>
                  <a:pt x="49248" y="9798"/>
                </a:cubicBezTo>
                <a:cubicBezTo>
                  <a:pt x="46822" y="5070"/>
                  <a:pt x="42984" y="465"/>
                  <a:pt x="37478" y="76"/>
                </a:cubicBezTo>
                <a:cubicBezTo>
                  <a:pt x="37038" y="25"/>
                  <a:pt x="36606" y="0"/>
                  <a:pt x="3618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2" name="Google Shape;382;g16bc561b5b0_0_365"/>
          <p:cNvSpPr/>
          <p:nvPr/>
        </p:nvSpPr>
        <p:spPr>
          <a:xfrm rot="-2700000">
            <a:off x="10924971" y="1269320"/>
            <a:ext cx="1694973" cy="2628653"/>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3" name="Google Shape;383;g16bc561b5b0_0_365"/>
          <p:cNvSpPr/>
          <p:nvPr/>
        </p:nvSpPr>
        <p:spPr>
          <a:xfrm>
            <a:off x="391812" y="3735264"/>
            <a:ext cx="489902" cy="448353"/>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4"/>
        <p:cNvGrpSpPr/>
        <p:nvPr/>
      </p:nvGrpSpPr>
      <p:grpSpPr>
        <a:xfrm>
          <a:off x="0" y="0"/>
          <a:ext cx="0" cy="0"/>
          <a:chOff x="0" y="0"/>
          <a:chExt cx="0" cy="0"/>
        </a:xfrm>
      </p:grpSpPr>
      <p:sp>
        <p:nvSpPr>
          <p:cNvPr id="385" name="Google Shape;385;g16bc561b5b0_0_375"/>
          <p:cNvSpPr txBox="1">
            <a:spLocks noGrp="1"/>
          </p:cNvSpPr>
          <p:nvPr>
            <p:ph type="title"/>
          </p:nvPr>
        </p:nvSpPr>
        <p:spPr>
          <a:xfrm>
            <a:off x="838200" y="365127"/>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6" name="Google Shape;386;g16bc561b5b0_0_37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7" name="Google Shape;387;g16bc561b5b0_0_375"/>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8" name="Google Shape;388;g16bc561b5b0_0_375"/>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9" name="Google Shape;389;g16bc561b5b0_0_375"/>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0"/>
        <p:cNvGrpSpPr/>
        <p:nvPr/>
      </p:nvGrpSpPr>
      <p:grpSpPr>
        <a:xfrm>
          <a:off x="0" y="0"/>
          <a:ext cx="0" cy="0"/>
          <a:chOff x="0" y="0"/>
          <a:chExt cx="0" cy="0"/>
        </a:xfrm>
      </p:grpSpPr>
      <p:sp>
        <p:nvSpPr>
          <p:cNvPr id="391" name="Google Shape;391;g16bc561b5b0_0_381"/>
          <p:cNvSpPr txBox="1">
            <a:spLocks noGrp="1"/>
          </p:cNvSpPr>
          <p:nvPr>
            <p:ph type="title"/>
          </p:nvPr>
        </p:nvSpPr>
        <p:spPr>
          <a:xfrm>
            <a:off x="838200" y="365127"/>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2" name="Google Shape;392;g16bc561b5b0_0_38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3" name="Google Shape;393;g16bc561b5b0_0_38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4" name="Google Shape;394;g16bc561b5b0_0_381"/>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5" name="Google Shape;395;g16bc561b5b0_0_381"/>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6" name="Google Shape;396;g16bc561b5b0_0_381"/>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p:cSld name="SECTION_HEADER_3">
    <p:spTree>
      <p:nvGrpSpPr>
        <p:cNvPr id="1" name="Shape 397"/>
        <p:cNvGrpSpPr/>
        <p:nvPr/>
      </p:nvGrpSpPr>
      <p:grpSpPr>
        <a:xfrm>
          <a:off x="0" y="0"/>
          <a:ext cx="0" cy="0"/>
          <a:chOff x="0" y="0"/>
          <a:chExt cx="0" cy="0"/>
        </a:xfrm>
      </p:grpSpPr>
      <p:sp>
        <p:nvSpPr>
          <p:cNvPr id="398" name="Google Shape;398;g16bc561b5b0_0_388"/>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9" name="Google Shape;399;g16bc561b5b0_0_388"/>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0" name="Google Shape;400;g16bc561b5b0_0_388"/>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1" name="Google Shape;401;g16bc561b5b0_0_388"/>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2" name="Google Shape;402;g16bc561b5b0_0_388"/>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g16bc561b5b0_0_42"/>
          <p:cNvSpPr txBox="1">
            <a:spLocks noGrp="1"/>
          </p:cNvSpPr>
          <p:nvPr>
            <p:ph type="title"/>
          </p:nvPr>
        </p:nvSpPr>
        <p:spPr>
          <a:xfrm>
            <a:off x="6137767" y="1779317"/>
            <a:ext cx="5139900" cy="1356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600"/>
              <a:buNone/>
              <a:defRPr sz="53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53" name="Google Shape;53;g16bc561b5b0_0_42"/>
          <p:cNvSpPr txBox="1">
            <a:spLocks noGrp="1"/>
          </p:cNvSpPr>
          <p:nvPr>
            <p:ph type="subTitle" idx="1"/>
          </p:nvPr>
        </p:nvSpPr>
        <p:spPr>
          <a:xfrm>
            <a:off x="6137767" y="3143617"/>
            <a:ext cx="5139900" cy="2078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g16bc561b5b0_0_42"/>
          <p:cNvSpPr/>
          <p:nvPr/>
        </p:nvSpPr>
        <p:spPr>
          <a:xfrm>
            <a:off x="-3436520" y="3728657"/>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 name="Google Shape;55;g16bc561b5b0_0_42"/>
          <p:cNvSpPr/>
          <p:nvPr/>
        </p:nvSpPr>
        <p:spPr>
          <a:xfrm rot="1826970">
            <a:off x="-318710" y="-2249282"/>
            <a:ext cx="4582923" cy="424691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6" name="Google Shape;56;g16bc561b5b0_0_42"/>
          <p:cNvSpPr/>
          <p:nvPr/>
        </p:nvSpPr>
        <p:spPr>
          <a:xfrm rot="-10536046">
            <a:off x="-660173" y="-2271906"/>
            <a:ext cx="5110519" cy="353024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7" name="Google Shape;57;g16bc561b5b0_0_42"/>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8" name="Google Shape;58;g16bc561b5b0_0_42"/>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9" name="Google Shape;59;g16bc561b5b0_0_42"/>
          <p:cNvSpPr/>
          <p:nvPr/>
        </p:nvSpPr>
        <p:spPr>
          <a:xfrm rot="-5378178">
            <a:off x="10583253" y="5690522"/>
            <a:ext cx="2764187" cy="213527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0" name="Google Shape;60;g16bc561b5b0_0_42"/>
          <p:cNvSpPr/>
          <p:nvPr/>
        </p:nvSpPr>
        <p:spPr>
          <a:xfrm rot="-3789041">
            <a:off x="9683973" y="5772556"/>
            <a:ext cx="5185074" cy="295134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1" name="Google Shape;61;g16bc561b5b0_0_42"/>
          <p:cNvSpPr/>
          <p:nvPr/>
        </p:nvSpPr>
        <p:spPr>
          <a:xfrm rot="-9700611" flipH="1">
            <a:off x="-565083" y="4164956"/>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2"/>
        <p:cNvGrpSpPr/>
        <p:nvPr/>
      </p:nvGrpSpPr>
      <p:grpSpPr>
        <a:xfrm>
          <a:off x="0" y="0"/>
          <a:ext cx="0" cy="0"/>
          <a:chOff x="0" y="0"/>
          <a:chExt cx="0" cy="0"/>
        </a:xfrm>
      </p:grpSpPr>
      <p:sp>
        <p:nvSpPr>
          <p:cNvPr id="63" name="Google Shape;63;g16bc561b5b0_0_53"/>
          <p:cNvSpPr txBox="1">
            <a:spLocks noGrp="1"/>
          </p:cNvSpPr>
          <p:nvPr>
            <p:ph type="title"/>
          </p:nvPr>
        </p:nvSpPr>
        <p:spPr>
          <a:xfrm>
            <a:off x="4984351" y="1716000"/>
            <a:ext cx="22521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4" name="Google Shape;64;g16bc561b5b0_0_53"/>
          <p:cNvSpPr txBox="1">
            <a:spLocks noGrp="1"/>
          </p:cNvSpPr>
          <p:nvPr>
            <p:ph type="title" idx="2"/>
          </p:nvPr>
        </p:nvSpPr>
        <p:spPr>
          <a:xfrm>
            <a:off x="1838867" y="2940533"/>
            <a:ext cx="8550300" cy="1121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65" name="Google Shape;65;g16bc561b5b0_0_53"/>
          <p:cNvSpPr txBox="1">
            <a:spLocks noGrp="1"/>
          </p:cNvSpPr>
          <p:nvPr>
            <p:ph type="subTitle" idx="1"/>
          </p:nvPr>
        </p:nvSpPr>
        <p:spPr>
          <a:xfrm>
            <a:off x="2024553" y="4061733"/>
            <a:ext cx="8171700" cy="807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66" name="Google Shape;66;g16bc561b5b0_0_53"/>
          <p:cNvSpPr/>
          <p:nvPr/>
        </p:nvSpPr>
        <p:spPr>
          <a:xfrm rot="-3197141">
            <a:off x="-179739" y="3890021"/>
            <a:ext cx="3458167" cy="6060263"/>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 name="Google Shape;67;g16bc561b5b0_0_53"/>
          <p:cNvSpPr/>
          <p:nvPr/>
        </p:nvSpPr>
        <p:spPr>
          <a:xfrm rot="3362135">
            <a:off x="-2254026" y="4534311"/>
            <a:ext cx="5184991" cy="2951294"/>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 name="Google Shape;68;g16bc561b5b0_0_53"/>
          <p:cNvSpPr/>
          <p:nvPr/>
        </p:nvSpPr>
        <p:spPr>
          <a:xfrm rot="-9529373">
            <a:off x="8643526" y="-1539914"/>
            <a:ext cx="5184806" cy="2951189"/>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 name="Google Shape;69;g16bc561b5b0_0_53"/>
          <p:cNvSpPr/>
          <p:nvPr/>
        </p:nvSpPr>
        <p:spPr>
          <a:xfrm rot="7954298">
            <a:off x="11129031" y="364458"/>
            <a:ext cx="1310438" cy="1671485"/>
          </a:xfrm>
          <a:custGeom>
            <a:avLst/>
            <a:gdLst/>
            <a:ahLst/>
            <a:cxnLst/>
            <a:rect l="l" t="t" r="r" b="b"/>
            <a:pathLst>
              <a:path w="31098" h="39666" extrusionOk="0">
                <a:moveTo>
                  <a:pt x="3433" y="29947"/>
                </a:moveTo>
                <a:cubicBezTo>
                  <a:pt x="5406" y="35654"/>
                  <a:pt x="12097" y="39665"/>
                  <a:pt x="17747" y="37602"/>
                </a:cubicBezTo>
                <a:cubicBezTo>
                  <a:pt x="19952" y="36792"/>
                  <a:pt x="21797" y="35217"/>
                  <a:pt x="23346" y="33463"/>
                </a:cubicBezTo>
                <a:cubicBezTo>
                  <a:pt x="26354" y="30056"/>
                  <a:pt x="28417" y="25929"/>
                  <a:pt x="29349" y="21482"/>
                </a:cubicBezTo>
                <a:cubicBezTo>
                  <a:pt x="31097" y="13017"/>
                  <a:pt x="25383" y="1"/>
                  <a:pt x="15491" y="6608"/>
                </a:cubicBezTo>
                <a:cubicBezTo>
                  <a:pt x="7932" y="11660"/>
                  <a:pt x="1" y="20003"/>
                  <a:pt x="3433" y="29947"/>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 name="Google Shape;70;g16bc561b5b0_0_53"/>
          <p:cNvSpPr/>
          <p:nvPr/>
        </p:nvSpPr>
        <p:spPr>
          <a:xfrm rot="-2122439">
            <a:off x="513836" y="5940227"/>
            <a:ext cx="884671" cy="934161"/>
          </a:xfrm>
          <a:custGeom>
            <a:avLst/>
            <a:gdLst/>
            <a:ahLst/>
            <a:cxnLst/>
            <a:rect l="l" t="t" r="r" b="b"/>
            <a:pathLst>
              <a:path w="17463" h="16296" extrusionOk="0">
                <a:moveTo>
                  <a:pt x="9140" y="0"/>
                </a:moveTo>
                <a:cubicBezTo>
                  <a:pt x="6482" y="0"/>
                  <a:pt x="3830" y="1758"/>
                  <a:pt x="2303" y="4303"/>
                </a:cubicBezTo>
                <a:cubicBezTo>
                  <a:pt x="0" y="8396"/>
                  <a:pt x="3326" y="12746"/>
                  <a:pt x="6908" y="15048"/>
                </a:cubicBezTo>
                <a:cubicBezTo>
                  <a:pt x="8069" y="15919"/>
                  <a:pt x="9229" y="16296"/>
                  <a:pt x="10337" y="16296"/>
                </a:cubicBezTo>
                <a:cubicBezTo>
                  <a:pt x="13138" y="16296"/>
                  <a:pt x="15603" y="13888"/>
                  <a:pt x="16887" y="10955"/>
                </a:cubicBezTo>
                <a:lnTo>
                  <a:pt x="16887" y="10955"/>
                </a:lnTo>
                <a:lnTo>
                  <a:pt x="16379" y="11519"/>
                </a:lnTo>
                <a:lnTo>
                  <a:pt x="16379" y="11519"/>
                </a:lnTo>
                <a:cubicBezTo>
                  <a:pt x="17083" y="10270"/>
                  <a:pt x="17462" y="8971"/>
                  <a:pt x="17142" y="7373"/>
                </a:cubicBezTo>
                <a:cubicBezTo>
                  <a:pt x="16631" y="5070"/>
                  <a:pt x="14840" y="2767"/>
                  <a:pt x="13049" y="1488"/>
                </a:cubicBezTo>
                <a:cubicBezTo>
                  <a:pt x="11842" y="454"/>
                  <a:pt x="10490" y="0"/>
                  <a:pt x="914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 name="Google Shape;71;g16bc561b5b0_0_53"/>
          <p:cNvSpPr/>
          <p:nvPr/>
        </p:nvSpPr>
        <p:spPr>
          <a:xfrm rot="9447073">
            <a:off x="-3018528" y="-2219098"/>
            <a:ext cx="8867976" cy="456458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 name="Google Shape;72;g16bc561b5b0_0_53"/>
          <p:cNvSpPr/>
          <p:nvPr/>
        </p:nvSpPr>
        <p:spPr>
          <a:xfrm>
            <a:off x="-1955800" y="-1883833"/>
            <a:ext cx="11302717"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g16bc561b5b0_0_53"/>
          <p:cNvSpPr/>
          <p:nvPr/>
        </p:nvSpPr>
        <p:spPr>
          <a:xfrm rot="-2921957">
            <a:off x="10037377" y="5219454"/>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 name="Google Shape;74;g16bc561b5b0_0_53"/>
          <p:cNvSpPr/>
          <p:nvPr/>
        </p:nvSpPr>
        <p:spPr>
          <a:xfrm rot="-2921957">
            <a:off x="8566355" y="5417897"/>
            <a:ext cx="5184963" cy="295127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
    <p:spTree>
      <p:nvGrpSpPr>
        <p:cNvPr id="1" name="Shape 75"/>
        <p:cNvGrpSpPr/>
        <p:nvPr/>
      </p:nvGrpSpPr>
      <p:grpSpPr>
        <a:xfrm>
          <a:off x="0" y="0"/>
          <a:ext cx="0" cy="0"/>
          <a:chOff x="0" y="0"/>
          <a:chExt cx="0" cy="0"/>
        </a:xfrm>
      </p:grpSpPr>
      <p:sp>
        <p:nvSpPr>
          <p:cNvPr id="76" name="Google Shape;76;g16bc561b5b0_0_66"/>
          <p:cNvSpPr/>
          <p:nvPr/>
        </p:nvSpPr>
        <p:spPr>
          <a:xfrm rot="2204035">
            <a:off x="-1171515" y="5044426"/>
            <a:ext cx="5184739" cy="2951150"/>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 name="Google Shape;77;g16bc561b5b0_0_66"/>
          <p:cNvSpPr txBox="1">
            <a:spLocks noGrp="1"/>
          </p:cNvSpPr>
          <p:nvPr>
            <p:ph type="title"/>
          </p:nvPr>
        </p:nvSpPr>
        <p:spPr>
          <a:xfrm>
            <a:off x="956167" y="1779331"/>
            <a:ext cx="5139900" cy="1099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78" name="Google Shape;78;g16bc561b5b0_0_66"/>
          <p:cNvSpPr txBox="1">
            <a:spLocks noGrp="1"/>
          </p:cNvSpPr>
          <p:nvPr>
            <p:ph type="subTitle" idx="1"/>
          </p:nvPr>
        </p:nvSpPr>
        <p:spPr>
          <a:xfrm>
            <a:off x="956167" y="2838817"/>
            <a:ext cx="5139900" cy="2078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 name="Google Shape;79;g16bc561b5b0_0_66"/>
          <p:cNvSpPr/>
          <p:nvPr/>
        </p:nvSpPr>
        <p:spPr>
          <a:xfrm>
            <a:off x="6137780" y="385902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0" name="Google Shape;80;g16bc561b5b0_0_66"/>
          <p:cNvSpPr/>
          <p:nvPr/>
        </p:nvSpPr>
        <p:spPr>
          <a:xfrm rot="1826970">
            <a:off x="-1335293" y="-2444848"/>
            <a:ext cx="4582923" cy="424691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1" name="Google Shape;81;g16bc561b5b0_0_66"/>
          <p:cNvSpPr/>
          <p:nvPr/>
        </p:nvSpPr>
        <p:spPr>
          <a:xfrm rot="-8320940">
            <a:off x="7345343" y="-2086403"/>
            <a:ext cx="5110367" cy="3530144"/>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2" name="Google Shape;82;g16bc561b5b0_0_66"/>
          <p:cNvSpPr/>
          <p:nvPr/>
        </p:nvSpPr>
        <p:spPr>
          <a:xfrm rot="-3376390">
            <a:off x="-627133" y="-1067443"/>
            <a:ext cx="4683427" cy="356912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 name="Google Shape;83;g16bc561b5b0_0_66"/>
          <p:cNvSpPr/>
          <p:nvPr/>
        </p:nvSpPr>
        <p:spPr>
          <a:xfrm rot="-3376371">
            <a:off x="4024115" y="-311297"/>
            <a:ext cx="970493" cy="88816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 name="Google Shape;84;g16bc561b5b0_0_66"/>
          <p:cNvSpPr/>
          <p:nvPr/>
        </p:nvSpPr>
        <p:spPr>
          <a:xfrm rot="614880">
            <a:off x="-336734" y="5710462"/>
            <a:ext cx="2764282" cy="2135350"/>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g16bc561b5b0_0_76"/>
          <p:cNvSpPr txBox="1">
            <a:spLocks noGrp="1"/>
          </p:cNvSpPr>
          <p:nvPr>
            <p:ph type="subTitle" idx="1"/>
          </p:nvPr>
        </p:nvSpPr>
        <p:spPr>
          <a:xfrm>
            <a:off x="7931633" y="2976267"/>
            <a:ext cx="33039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87" name="Google Shape;87;g16bc561b5b0_0_76"/>
          <p:cNvSpPr txBox="1">
            <a:spLocks noGrp="1"/>
          </p:cNvSpPr>
          <p:nvPr>
            <p:ph type="subTitle" idx="2"/>
          </p:nvPr>
        </p:nvSpPr>
        <p:spPr>
          <a:xfrm>
            <a:off x="971167" y="2976267"/>
            <a:ext cx="3303900" cy="763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88" name="Google Shape;88;g16bc561b5b0_0_76"/>
          <p:cNvSpPr txBox="1">
            <a:spLocks noGrp="1"/>
          </p:cNvSpPr>
          <p:nvPr>
            <p:ph type="title"/>
          </p:nvPr>
        </p:nvSpPr>
        <p:spPr>
          <a:xfrm>
            <a:off x="9695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9" name="Google Shape;89;g16bc561b5b0_0_76"/>
          <p:cNvSpPr txBox="1">
            <a:spLocks noGrp="1"/>
          </p:cNvSpPr>
          <p:nvPr>
            <p:ph type="body" idx="3"/>
          </p:nvPr>
        </p:nvSpPr>
        <p:spPr>
          <a:xfrm>
            <a:off x="956167" y="3602633"/>
            <a:ext cx="3303900" cy="1118700"/>
          </a:xfrm>
          <a:prstGeom prst="rect">
            <a:avLst/>
          </a:prstGeom>
          <a:noFill/>
          <a:ln>
            <a:noFill/>
          </a:ln>
        </p:spPr>
        <p:txBody>
          <a:bodyPr spcFirstLastPara="1" wrap="square" lIns="121900" tIns="121900" rIns="121900" bIns="121900" anchor="t" anchorCtr="0">
            <a:noAutofit/>
          </a:bodyPr>
          <a:lstStyle>
            <a:lvl1pPr marL="457200" lvl="0" indent="-361950" algn="r">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90" name="Google Shape;90;g16bc561b5b0_0_76"/>
          <p:cNvSpPr txBox="1">
            <a:spLocks noGrp="1"/>
          </p:cNvSpPr>
          <p:nvPr>
            <p:ph type="body" idx="4"/>
          </p:nvPr>
        </p:nvSpPr>
        <p:spPr>
          <a:xfrm>
            <a:off x="7931633" y="3602633"/>
            <a:ext cx="3303900" cy="11187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91" name="Google Shape;91;g16bc561b5b0_0_76"/>
          <p:cNvSpPr/>
          <p:nvPr/>
        </p:nvSpPr>
        <p:spPr>
          <a:xfrm>
            <a:off x="-1925833" y="59138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 name="Google Shape;92;g16bc561b5b0_0_76"/>
          <p:cNvSpPr/>
          <p:nvPr/>
        </p:nvSpPr>
        <p:spPr>
          <a:xfrm rot="-7043852">
            <a:off x="8383081" y="5470210"/>
            <a:ext cx="2401105" cy="3448555"/>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 name="Google Shape;93;g16bc561b5b0_0_76"/>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 name="Google Shape;94;g16bc561b5b0_0_76"/>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5" name="Google Shape;95;g16bc561b5b0_0_76"/>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6" name="Google Shape;96;g16bc561b5b0_0_76"/>
          <p:cNvSpPr/>
          <p:nvPr/>
        </p:nvSpPr>
        <p:spPr>
          <a:xfrm rot="6448310">
            <a:off x="-3112095" y="490799"/>
            <a:ext cx="5185244" cy="295143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7" name="Google Shape;97;g16bc561b5b0_0_76"/>
          <p:cNvSpPr/>
          <p:nvPr/>
        </p:nvSpPr>
        <p:spPr>
          <a:xfrm>
            <a:off x="-3210233" y="5187152"/>
            <a:ext cx="5185032" cy="295131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8"/>
        <p:cNvGrpSpPr/>
        <p:nvPr/>
      </p:nvGrpSpPr>
      <p:grpSpPr>
        <a:xfrm>
          <a:off x="0" y="0"/>
          <a:ext cx="0" cy="0"/>
          <a:chOff x="0" y="0"/>
          <a:chExt cx="0" cy="0"/>
        </a:xfrm>
      </p:grpSpPr>
      <p:sp>
        <p:nvSpPr>
          <p:cNvPr id="99" name="Google Shape;99;g16bc561b5b0_0_89"/>
          <p:cNvSpPr txBox="1">
            <a:spLocks noGrp="1"/>
          </p:cNvSpPr>
          <p:nvPr>
            <p:ph type="title"/>
          </p:nvPr>
        </p:nvSpPr>
        <p:spPr>
          <a:xfrm>
            <a:off x="956167" y="3984233"/>
            <a:ext cx="10279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4000"/>
              <a:buNone/>
              <a:defRPr sz="3300"/>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100" name="Google Shape;100;g16bc561b5b0_0_89"/>
          <p:cNvSpPr txBox="1">
            <a:spLocks noGrp="1"/>
          </p:cNvSpPr>
          <p:nvPr>
            <p:ph type="subTitle" idx="1"/>
          </p:nvPr>
        </p:nvSpPr>
        <p:spPr>
          <a:xfrm>
            <a:off x="956167" y="2396867"/>
            <a:ext cx="10279500" cy="12531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3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1" name="Google Shape;101;g16bc561b5b0_0_89"/>
          <p:cNvSpPr/>
          <p:nvPr/>
        </p:nvSpPr>
        <p:spPr>
          <a:xfrm rot="-2988034">
            <a:off x="10992365" y="-968943"/>
            <a:ext cx="1260104" cy="2299684"/>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02" name="Google Shape;102;g16bc561b5b0_0_89"/>
          <p:cNvSpPr/>
          <p:nvPr/>
        </p:nvSpPr>
        <p:spPr>
          <a:xfrm rot="2700000">
            <a:off x="-1327821" y="5387049"/>
            <a:ext cx="5110750" cy="353040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solidFill>
            <a:schemeClr val="accent2"/>
          </a:solid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
  <p:cSld name="CUSTOM_5_1">
    <p:spTree>
      <p:nvGrpSpPr>
        <p:cNvPr id="1" name="Shape 103"/>
        <p:cNvGrpSpPr/>
        <p:nvPr/>
      </p:nvGrpSpPr>
      <p:grpSpPr>
        <a:xfrm>
          <a:off x="0" y="0"/>
          <a:ext cx="0" cy="0"/>
          <a:chOff x="0" y="0"/>
          <a:chExt cx="0" cy="0"/>
        </a:xfrm>
      </p:grpSpPr>
      <p:sp>
        <p:nvSpPr>
          <p:cNvPr id="104" name="Google Shape;104;g16bc561b5b0_0_94"/>
          <p:cNvSpPr txBox="1">
            <a:spLocks noGrp="1"/>
          </p:cNvSpPr>
          <p:nvPr>
            <p:ph type="title"/>
          </p:nvPr>
        </p:nvSpPr>
        <p:spPr>
          <a:xfrm>
            <a:off x="5025600" y="186201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5" name="Google Shape;105;g16bc561b5b0_0_94"/>
          <p:cNvSpPr txBox="1">
            <a:spLocks noGrp="1"/>
          </p:cNvSpPr>
          <p:nvPr>
            <p:ph type="subTitle" idx="1"/>
          </p:nvPr>
        </p:nvSpPr>
        <p:spPr>
          <a:xfrm>
            <a:off x="5025600" y="261081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6" name="Google Shape;106;g16bc561b5b0_0_94"/>
          <p:cNvSpPr txBox="1">
            <a:spLocks noGrp="1"/>
          </p:cNvSpPr>
          <p:nvPr>
            <p:ph type="title" idx="2"/>
          </p:nvPr>
        </p:nvSpPr>
        <p:spPr>
          <a:xfrm>
            <a:off x="3526067" y="427136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7" name="Google Shape;107;g16bc561b5b0_0_94"/>
          <p:cNvSpPr txBox="1">
            <a:spLocks noGrp="1"/>
          </p:cNvSpPr>
          <p:nvPr>
            <p:ph type="subTitle" idx="3"/>
          </p:nvPr>
        </p:nvSpPr>
        <p:spPr>
          <a:xfrm>
            <a:off x="3526067" y="502016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8" name="Google Shape;108;g16bc561b5b0_0_94"/>
          <p:cNvSpPr txBox="1">
            <a:spLocks noGrp="1"/>
          </p:cNvSpPr>
          <p:nvPr>
            <p:ph type="title" idx="4"/>
          </p:nvPr>
        </p:nvSpPr>
        <p:spPr>
          <a:xfrm>
            <a:off x="6425100" y="427136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9" name="Google Shape;109;g16bc561b5b0_0_94"/>
          <p:cNvSpPr txBox="1">
            <a:spLocks noGrp="1"/>
          </p:cNvSpPr>
          <p:nvPr>
            <p:ph type="subTitle" idx="5"/>
          </p:nvPr>
        </p:nvSpPr>
        <p:spPr>
          <a:xfrm>
            <a:off x="6425117" y="502016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10" name="Google Shape;110;g16bc561b5b0_0_94"/>
          <p:cNvSpPr txBox="1">
            <a:spLocks noGrp="1"/>
          </p:cNvSpPr>
          <p:nvPr>
            <p:ph type="title" idx="6"/>
          </p:nvPr>
        </p:nvSpPr>
        <p:spPr>
          <a:xfrm>
            <a:off x="951000" y="7171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11" name="Google Shape;111;g16bc561b5b0_0_94"/>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 name="Google Shape;112;g16bc561b5b0_0_94"/>
          <p:cNvSpPr/>
          <p:nvPr/>
        </p:nvSpPr>
        <p:spPr>
          <a:xfrm rot="1823827">
            <a:off x="-2263649" y="52290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3" name="Google Shape;113;g16bc561b5b0_0_94"/>
          <p:cNvSpPr/>
          <p:nvPr/>
        </p:nvSpPr>
        <p:spPr>
          <a:xfrm flipH="1">
            <a:off x="-427096" y="1886217"/>
            <a:ext cx="1260070" cy="2299622"/>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4" name="Google Shape;114;g16bc561b5b0_0_94"/>
          <p:cNvSpPr/>
          <p:nvPr/>
        </p:nvSpPr>
        <p:spPr>
          <a:xfrm flipH="1">
            <a:off x="76769" y="3003143"/>
            <a:ext cx="1007905" cy="717518"/>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5" name="Google Shape;115;g16bc561b5b0_0_94"/>
          <p:cNvSpPr/>
          <p:nvPr/>
        </p:nvSpPr>
        <p:spPr>
          <a:xfrm rot="-4059973">
            <a:off x="7375222" y="4579401"/>
            <a:ext cx="8809681" cy="5014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6" name="Google Shape;116;g16bc561b5b0_0_94"/>
          <p:cNvSpPr/>
          <p:nvPr/>
        </p:nvSpPr>
        <p:spPr>
          <a:xfrm rot="-5649413">
            <a:off x="8838976" y="4484066"/>
            <a:ext cx="4696422" cy="3627889"/>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7" name="Google Shape;117;g16bc561b5b0_0_94"/>
          <p:cNvSpPr/>
          <p:nvPr/>
        </p:nvSpPr>
        <p:spPr>
          <a:xfrm>
            <a:off x="-174500" y="654533"/>
            <a:ext cx="11302717"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16bc561b5b0_0_94"/>
          <p:cNvSpPr/>
          <p:nvPr/>
        </p:nvSpPr>
        <p:spPr>
          <a:xfrm rot="2385558">
            <a:off x="10408154" y="-757292"/>
            <a:ext cx="2455029" cy="231594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9"/>
        <p:cNvGrpSpPr/>
        <p:nvPr/>
      </p:nvGrpSpPr>
      <p:grpSpPr>
        <a:xfrm>
          <a:off x="0" y="0"/>
          <a:ext cx="0" cy="0"/>
          <a:chOff x="0" y="0"/>
          <a:chExt cx="0" cy="0"/>
        </a:xfrm>
      </p:grpSpPr>
      <p:sp>
        <p:nvSpPr>
          <p:cNvPr id="10" name="Google Shape;10;g16bc561b5b0_0_0"/>
          <p:cNvSpPr txBox="1">
            <a:spLocks noGrp="1"/>
          </p:cNvSpPr>
          <p:nvPr>
            <p:ph type="title"/>
          </p:nvPr>
        </p:nvSpPr>
        <p:spPr>
          <a:xfrm>
            <a:off x="956167" y="694967"/>
            <a:ext cx="102795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2"/>
              </a:buClr>
              <a:buSzPts val="4000"/>
              <a:buFont typeface="Hammersmith One"/>
              <a:buNone/>
              <a:defRPr sz="4000" b="0" i="0" u="none" strike="noStrike" cap="none">
                <a:solidFill>
                  <a:schemeClr val="dk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16bc561b5b0_0_0"/>
          <p:cNvSpPr txBox="1">
            <a:spLocks noGrp="1"/>
          </p:cNvSpPr>
          <p:nvPr>
            <p:ph type="body" idx="1"/>
          </p:nvPr>
        </p:nvSpPr>
        <p:spPr>
          <a:xfrm>
            <a:off x="956167" y="1638233"/>
            <a:ext cx="10279500" cy="45027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4" r:id="rId35"/>
    <p:sldLayoutId id="2147483685" r:id="rId36"/>
    <p:sldLayoutId id="2147483686" r:id="rId37"/>
    <p:sldLayoutId id="2147483687" r:id="rId38"/>
    <p:sldLayoutId id="214748368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slide" Target="slide21.xm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20.xml.rels><?xml version="1.0" encoding="UTF-8" standalone="yes"?>
<Relationships xmlns="http://schemas.openxmlformats.org/package/2006/relationships"><Relationship Id="rId3" Type="http://schemas.openxmlformats.org/officeDocument/2006/relationships/hyperlink" Target="http://www.cs.upc.edu/~bejar/apren/docum/trans/08-clustering-eng.pdf" TargetMode="External"/><Relationship Id="rId7" Type="http://schemas.openxmlformats.org/officeDocument/2006/relationships/hyperlink" Target="https://ppt-online.org/25080" TargetMode="External"/><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hyperlink" Target="http://pro.arcgis.com/en/pro-app/tool-reference/spatial-statistics/how-density-based-clustering-works.htm" TargetMode="External"/><Relationship Id="rId5" Type="http://schemas.openxmlformats.org/officeDocument/2006/relationships/hyperlink" Target="https://uc-r.github.io/hc_clustering" TargetMode="External"/><Relationship Id="rId4" Type="http://schemas.openxmlformats.org/officeDocument/2006/relationships/hyperlink" Target="https://en.wikipedia.org/wiki/Hierarchical_clustering"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2.gi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
          <p:cNvSpPr txBox="1">
            <a:spLocks noGrp="1"/>
          </p:cNvSpPr>
          <p:nvPr>
            <p:ph type="ctrTitle"/>
          </p:nvPr>
        </p:nvSpPr>
        <p:spPr>
          <a:xfrm>
            <a:off x="2209800" y="1122363"/>
            <a:ext cx="77724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err="1"/>
              <a:t>DataBuds</a:t>
            </a:r>
            <a:br>
              <a:rPr lang="en-US" dirty="0"/>
            </a:br>
            <a:r>
              <a:rPr lang="en-US" dirty="0"/>
              <a:t>The Clusters</a:t>
            </a:r>
            <a:endParaRPr dirty="0"/>
          </a:p>
        </p:txBody>
      </p:sp>
      <p:sp>
        <p:nvSpPr>
          <p:cNvPr id="408" name="Google Shape;408;p1"/>
          <p:cNvSpPr txBox="1">
            <a:spLocks noGrp="1"/>
          </p:cNvSpPr>
          <p:nvPr>
            <p:ph type="subTitle" idx="1"/>
          </p:nvPr>
        </p:nvSpPr>
        <p:spPr>
          <a:xfrm>
            <a:off x="2667000" y="3602038"/>
            <a:ext cx="6858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r>
              <a:rPr lang="en-US" dirty="0"/>
              <a:t>Madeleine</a:t>
            </a:r>
          </a:p>
          <a:p>
            <a:pPr marL="0" lvl="0" indent="0" algn="ctr" rtl="0">
              <a:lnSpc>
                <a:spcPct val="90000"/>
              </a:lnSpc>
              <a:spcBef>
                <a:spcPts val="1000"/>
              </a:spcBef>
              <a:spcAft>
                <a:spcPts val="0"/>
              </a:spcAft>
              <a:buSzPts val="2400"/>
              <a:buNone/>
            </a:pPr>
            <a:r>
              <a:rPr lang="en-US" dirty="0"/>
              <a:t>Objective: An outlook on clustering w hands-on</a:t>
            </a:r>
          </a:p>
          <a:p>
            <a:pPr marL="0" lvl="0" indent="0" algn="ctr" rtl="0">
              <a:lnSpc>
                <a:spcPct val="90000"/>
              </a:lnSpc>
              <a:spcBef>
                <a:spcPts val="1000"/>
              </a:spcBef>
              <a:spcAft>
                <a:spcPts val="0"/>
              </a:spcAft>
              <a:buSzPts val="2400"/>
              <a:buNone/>
            </a:pPr>
            <a:r>
              <a:rPr lang="en-US" dirty="0"/>
              <a:t>24 Nov 2022</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Density Clustering</a:t>
            </a:r>
            <a:endParaRPr/>
          </a:p>
        </p:txBody>
      </p:sp>
      <p:sp>
        <p:nvSpPr>
          <p:cNvPr id="765" name="Google Shape;765;p24"/>
          <p:cNvSpPr txBox="1">
            <a:spLocks noGrp="1"/>
          </p:cNvSpPr>
          <p:nvPr>
            <p:ph type="body" idx="4294967295"/>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dirty="0"/>
              <a:t>Density Clustering assumes that objects in dense regions belong in the same cluster. </a:t>
            </a:r>
          </a:p>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r>
              <a:rPr lang="en-US" dirty="0"/>
              <a:t>This allows for funny-shaped regions to be grouped in the same clusters</a:t>
            </a:r>
            <a:endParaRPr dirty="0"/>
          </a:p>
        </p:txBody>
      </p:sp>
      <p:pic>
        <p:nvPicPr>
          <p:cNvPr id="2" name="Google Shape;697;p15" descr="https://cdn-images-1.medium.com/max/800/1*tc8UF-h0nQqUfLC8-0uInQ.gif">
            <a:extLst>
              <a:ext uri="{FF2B5EF4-FFF2-40B4-BE49-F238E27FC236}">
                <a16:creationId xmlns:a16="http://schemas.microsoft.com/office/drawing/2014/main" id="{B9EDFF8D-8A5C-88A6-C8BA-64659EC1A822}"/>
              </a:ext>
            </a:extLst>
          </p:cNvPr>
          <p:cNvPicPr preferRelativeResize="0"/>
          <p:nvPr/>
        </p:nvPicPr>
        <p:blipFill rotWithShape="1">
          <a:blip r:embed="rId3"/>
          <a:srcRect l="20855" r="19355" b="19239"/>
          <a:stretch/>
        </p:blipFill>
        <p:spPr>
          <a:xfrm>
            <a:off x="2617076" y="3584892"/>
            <a:ext cx="3142593" cy="2555976"/>
          </a:xfrm>
          <a:prstGeom prst="rect">
            <a:avLst/>
          </a:prstGeom>
          <a:ln>
            <a:solidFill>
              <a:schemeClr val="tx1">
                <a:lumMod val="50000"/>
                <a:lumOff val="50000"/>
              </a:schemeClr>
            </a:solidFill>
          </a:ln>
        </p:spPr>
      </p:pic>
      <p:pic>
        <p:nvPicPr>
          <p:cNvPr id="3" name="Google Shape;700;p15" descr="Image result for dbscan">
            <a:extLst>
              <a:ext uri="{FF2B5EF4-FFF2-40B4-BE49-F238E27FC236}">
                <a16:creationId xmlns:a16="http://schemas.microsoft.com/office/drawing/2014/main" id="{C98BD520-4318-31FE-B0BE-AE5590857D5C}"/>
              </a:ext>
            </a:extLst>
          </p:cNvPr>
          <p:cNvPicPr preferRelativeResize="0"/>
          <p:nvPr/>
        </p:nvPicPr>
        <p:blipFill rotWithShape="1">
          <a:blip r:embed="rId4"/>
          <a:srcRect/>
          <a:stretch/>
        </p:blipFill>
        <p:spPr>
          <a:xfrm>
            <a:off x="5759669" y="3584891"/>
            <a:ext cx="3398820" cy="2555975"/>
          </a:xfrm>
          <a:prstGeom prst="rect">
            <a:avLst/>
          </a:prstGeom>
          <a:ln>
            <a:solidFill>
              <a:schemeClr val="tx1">
                <a:lumMod val="50000"/>
                <a:lumOff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15"/>
          <p:cNvSpPr txBox="1">
            <a:spLocks noGrp="1"/>
          </p:cNvSpPr>
          <p:nvPr>
            <p:ph type="title"/>
          </p:nvPr>
        </p:nvSpPr>
        <p:spPr/>
        <p:txBody>
          <a:bodyPr/>
          <a:lstStyle/>
          <a:p>
            <a:pPr lvl="0"/>
            <a:r>
              <a:rPr lang="en-US"/>
              <a:t>Density Clustering</a:t>
            </a:r>
          </a:p>
        </p:txBody>
      </p:sp>
      <p:sp>
        <p:nvSpPr>
          <p:cNvPr id="699" name="Google Shape;699;p15"/>
          <p:cNvSpPr txBox="1">
            <a:spLocks noGrp="1"/>
          </p:cNvSpPr>
          <p:nvPr>
            <p:ph type="subTitle" idx="4294967295"/>
          </p:nvPr>
        </p:nvSpPr>
        <p:spPr>
          <a:xfrm>
            <a:off x="849086" y="2409825"/>
            <a:ext cx="5005206" cy="3270186"/>
          </a:xfrm>
        </p:spPr>
        <p:txBody>
          <a:bodyPr/>
          <a:lstStyle/>
          <a:p>
            <a:pPr marL="76200" lvl="0" indent="0">
              <a:buNone/>
            </a:pPr>
            <a:r>
              <a:rPr lang="en-US" b="1" dirty="0" err="1"/>
              <a:t>DBScan</a:t>
            </a:r>
            <a:r>
              <a:rPr lang="en-US" dirty="0"/>
              <a:t> - Density-based spatial clustering of applications with noise</a:t>
            </a:r>
          </a:p>
          <a:p>
            <a:pPr marL="76200" lvl="0" indent="0">
              <a:buNone/>
            </a:pPr>
            <a:endParaRPr lang="en-US" dirty="0"/>
          </a:p>
          <a:p>
            <a:pPr marL="76200" lvl="0" indent="0">
              <a:buNone/>
            </a:pPr>
            <a:r>
              <a:rPr lang="en-US" dirty="0"/>
              <a:t>Outliers will not effect creation of clusters</a:t>
            </a:r>
          </a:p>
        </p:txBody>
      </p:sp>
      <p:pic>
        <p:nvPicPr>
          <p:cNvPr id="2" name="Google Shape;766;p24" descr="Illustration of how search distance affects cluster identification">
            <a:extLst>
              <a:ext uri="{FF2B5EF4-FFF2-40B4-BE49-F238E27FC236}">
                <a16:creationId xmlns:a16="http://schemas.microsoft.com/office/drawing/2014/main" id="{DA8C49D5-4B0A-7CAB-FBA5-D9CD6E043AA2}"/>
              </a:ext>
            </a:extLst>
          </p:cNvPr>
          <p:cNvPicPr preferRelativeResize="0"/>
          <p:nvPr/>
        </p:nvPicPr>
        <p:blipFill rotWithShape="1">
          <a:blip r:embed="rId3"/>
          <a:srcRect/>
          <a:stretch/>
        </p:blipFill>
        <p:spPr>
          <a:xfrm>
            <a:off x="5854292" y="2409825"/>
            <a:ext cx="5276872" cy="327018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Question</a:t>
            </a:r>
            <a:endParaRPr dirty="0"/>
          </a:p>
        </p:txBody>
      </p:sp>
      <p:sp>
        <p:nvSpPr>
          <p:cNvPr id="706" name="Google Shape;70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What is the </a:t>
            </a:r>
            <a:r>
              <a:rPr lang="en-US" dirty="0">
                <a:hlinkClick r:id="rId3" action="ppaction://hlinksldjump"/>
              </a:rPr>
              <a:t>weakness</a:t>
            </a:r>
            <a:r>
              <a:rPr lang="en-US" dirty="0"/>
              <a:t> of the </a:t>
            </a:r>
            <a:r>
              <a:rPr lang="en-US" dirty="0" err="1"/>
              <a:t>DBScan</a:t>
            </a:r>
            <a:r>
              <a:rPr lang="en-US" dirty="0"/>
              <a:t> algorithm?</a:t>
            </a:r>
          </a:p>
          <a:p>
            <a:pPr marL="114300" indent="0">
              <a:buNone/>
            </a:pP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7" descr="Illustration of Search Distance in the DBSCAN algorithm"/>
          <p:cNvPicPr preferRelativeResize="0"/>
          <p:nvPr/>
        </p:nvPicPr>
        <p:blipFill rotWithShape="1">
          <a:blip r:embed="rId3">
            <a:clrChange>
              <a:clrFrom>
                <a:srgbClr val="FFFFFF"/>
              </a:clrFrom>
              <a:clrTo>
                <a:srgbClr val="FFFFFF">
                  <a:alpha val="0"/>
                </a:srgbClr>
              </a:clrTo>
            </a:clrChange>
            <a:alphaModFix/>
          </a:blip>
          <a:srcRect/>
          <a:stretch/>
        </p:blipFill>
        <p:spPr>
          <a:xfrm>
            <a:off x="84841" y="2790646"/>
            <a:ext cx="5029685" cy="3459326"/>
          </a:xfrm>
          <a:prstGeom prst="rect">
            <a:avLst/>
          </a:prstGeom>
          <a:noFill/>
          <a:ln>
            <a:noFill/>
          </a:ln>
        </p:spPr>
      </p:pic>
      <p:sp>
        <p:nvSpPr>
          <p:cNvPr id="713" name="Google Shape;713;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Density Clustering</a:t>
            </a:r>
            <a:endParaRPr dirty="0"/>
          </a:p>
        </p:txBody>
      </p:sp>
      <p:sp>
        <p:nvSpPr>
          <p:cNvPr id="3" name="Google Shape;804;p30">
            <a:extLst>
              <a:ext uri="{FF2B5EF4-FFF2-40B4-BE49-F238E27FC236}">
                <a16:creationId xmlns:a16="http://schemas.microsoft.com/office/drawing/2014/main" id="{31680BCF-4CB8-5A36-4341-FAE39327AF6B}"/>
              </a:ext>
            </a:extLst>
          </p:cNvPr>
          <p:cNvSpPr txBox="1">
            <a:spLocks noGrp="1"/>
          </p:cNvSpPr>
          <p:nvPr>
            <p:ph type="body" idx="4294967295"/>
          </p:nvPr>
        </p:nvSpPr>
        <p:spPr>
          <a:xfrm>
            <a:off x="7052222" y="2323860"/>
            <a:ext cx="5213350" cy="6318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sz="1600" dirty="0">
                <a:solidFill>
                  <a:srgbClr val="0F6748"/>
                </a:solidFill>
              </a:rPr>
              <a:t>OPTICS – </a:t>
            </a:r>
          </a:p>
          <a:p>
            <a:pPr marL="0" lvl="0" indent="0" algn="l" rtl="0">
              <a:lnSpc>
                <a:spcPct val="90000"/>
              </a:lnSpc>
              <a:spcBef>
                <a:spcPts val="0"/>
              </a:spcBef>
              <a:spcAft>
                <a:spcPts val="0"/>
              </a:spcAft>
              <a:buSzPts val="2800"/>
              <a:buNone/>
            </a:pPr>
            <a:r>
              <a:rPr lang="en-US" sz="1600" dirty="0">
                <a:solidFill>
                  <a:srgbClr val="0F6748"/>
                </a:solidFill>
              </a:rPr>
              <a:t>Ordering Points To Identify the Clustering Structure</a:t>
            </a:r>
            <a:endParaRPr sz="1600" dirty="0">
              <a:solidFill>
                <a:srgbClr val="0F6748"/>
              </a:solidFill>
            </a:endParaRPr>
          </a:p>
        </p:txBody>
      </p:sp>
      <p:pic>
        <p:nvPicPr>
          <p:cNvPr id="2" name="Google Shape;802;p30" descr="Illustration of high cluster sensitivity">
            <a:extLst>
              <a:ext uri="{FF2B5EF4-FFF2-40B4-BE49-F238E27FC236}">
                <a16:creationId xmlns:a16="http://schemas.microsoft.com/office/drawing/2014/main" id="{B55B8284-F17F-DC79-8A0E-4D480BEE4D63}"/>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6699316" y="2639501"/>
            <a:ext cx="5213028" cy="3695311"/>
          </a:xfrm>
          <a:prstGeom prst="rect">
            <a:avLst/>
          </a:prstGeom>
          <a:noFill/>
          <a:ln>
            <a:noFill/>
          </a:ln>
        </p:spPr>
      </p:pic>
      <p:sp>
        <p:nvSpPr>
          <p:cNvPr id="6" name="Arrow: Right 5">
            <a:extLst>
              <a:ext uri="{FF2B5EF4-FFF2-40B4-BE49-F238E27FC236}">
                <a16:creationId xmlns:a16="http://schemas.microsoft.com/office/drawing/2014/main" id="{125DC71E-5147-939A-3220-8A7300422B64}"/>
              </a:ext>
            </a:extLst>
          </p:cNvPr>
          <p:cNvSpPr/>
          <p:nvPr/>
        </p:nvSpPr>
        <p:spPr>
          <a:xfrm>
            <a:off x="5269584" y="4060438"/>
            <a:ext cx="1282045" cy="455001"/>
          </a:xfrm>
          <a:prstGeom prst="rightArrow">
            <a:avLst/>
          </a:prstGeom>
          <a:solidFill>
            <a:srgbClr val="0F674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04;p30">
            <a:extLst>
              <a:ext uri="{FF2B5EF4-FFF2-40B4-BE49-F238E27FC236}">
                <a16:creationId xmlns:a16="http://schemas.microsoft.com/office/drawing/2014/main" id="{112E8B15-DA8D-3C47-2F24-15AE4A2EA4C5}"/>
              </a:ext>
            </a:extLst>
          </p:cNvPr>
          <p:cNvSpPr txBox="1">
            <a:spLocks/>
          </p:cNvSpPr>
          <p:nvPr/>
        </p:nvSpPr>
        <p:spPr>
          <a:xfrm>
            <a:off x="378643" y="2324404"/>
            <a:ext cx="5213028" cy="6312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spcBef>
                <a:spcPts val="0"/>
              </a:spcBef>
              <a:buSzPts val="2800"/>
              <a:buFont typeface="Libre Franklin"/>
              <a:buNone/>
            </a:pPr>
            <a:r>
              <a:rPr lang="en-US" sz="1600" dirty="0" err="1">
                <a:solidFill>
                  <a:srgbClr val="0F6748"/>
                </a:solidFill>
              </a:rPr>
              <a:t>DBScan</a:t>
            </a:r>
            <a:endParaRPr lang="en-US" sz="1600" dirty="0">
              <a:solidFill>
                <a:srgbClr val="0F6748"/>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4920-AF2B-004D-1E00-D91C243A9741}"/>
              </a:ext>
            </a:extLst>
          </p:cNvPr>
          <p:cNvSpPr>
            <a:spLocks noGrp="1"/>
          </p:cNvSpPr>
          <p:nvPr>
            <p:ph type="title"/>
          </p:nvPr>
        </p:nvSpPr>
        <p:spPr/>
        <p:txBody>
          <a:bodyPr/>
          <a:lstStyle/>
          <a:p>
            <a:r>
              <a:rPr lang="en-US" dirty="0"/>
              <a:t>Distribution-based Models</a:t>
            </a:r>
          </a:p>
        </p:txBody>
      </p:sp>
      <p:sp>
        <p:nvSpPr>
          <p:cNvPr id="3" name="Google Shape;765;p24">
            <a:extLst>
              <a:ext uri="{FF2B5EF4-FFF2-40B4-BE49-F238E27FC236}">
                <a16:creationId xmlns:a16="http://schemas.microsoft.com/office/drawing/2014/main" id="{87E336C6-B768-4AEE-E173-8A8BEF2BA46C}"/>
              </a:ext>
            </a:extLst>
          </p:cNvPr>
          <p:cNvSpPr txBox="1">
            <a:spLocks/>
          </p:cNvSpPr>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lnSpc>
                <a:spcPct val="90000"/>
              </a:lnSpc>
              <a:buSzPts val="2800"/>
              <a:buFont typeface="Libre Franklin"/>
              <a:buNone/>
            </a:pPr>
            <a:r>
              <a:rPr lang="en-US" dirty="0"/>
              <a:t>We assume the objects follow some distribution. We can then try to map the objects to a few distributions, and generate a probability score of which cluster the object belongs to.</a:t>
            </a:r>
          </a:p>
        </p:txBody>
      </p:sp>
    </p:spTree>
    <p:extLst>
      <p:ext uri="{BB962C8B-B14F-4D97-AF65-F5344CB8AC3E}">
        <p14:creationId xmlns:p14="http://schemas.microsoft.com/office/powerpoint/2010/main" val="276795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351D20-C1F0-8E52-6C1F-7F69355B7468}"/>
              </a:ext>
            </a:extLst>
          </p:cNvPr>
          <p:cNvSpPr/>
          <p:nvPr/>
        </p:nvSpPr>
        <p:spPr>
          <a:xfrm>
            <a:off x="6118222" y="3424230"/>
            <a:ext cx="4282811" cy="2893423"/>
          </a:xfrm>
          <a:prstGeom prst="rect">
            <a:avLst/>
          </a:prstGeom>
          <a:ln w="3175">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EA34920-AF2B-004D-1E00-D91C243A9741}"/>
              </a:ext>
            </a:extLst>
          </p:cNvPr>
          <p:cNvSpPr>
            <a:spLocks noGrp="1"/>
          </p:cNvSpPr>
          <p:nvPr>
            <p:ph type="title"/>
          </p:nvPr>
        </p:nvSpPr>
        <p:spPr/>
        <p:txBody>
          <a:bodyPr/>
          <a:lstStyle/>
          <a:p>
            <a:r>
              <a:rPr lang="en-US" dirty="0"/>
              <a:t>Distribution-based Models</a:t>
            </a:r>
            <a:br>
              <a:rPr lang="en-US" dirty="0"/>
            </a:br>
            <a:endParaRPr lang="en-US" dirty="0"/>
          </a:p>
        </p:txBody>
      </p:sp>
      <p:pic>
        <p:nvPicPr>
          <p:cNvPr id="1026" name="Picture 2" descr="Distribution-based clustering algorithm">
            <a:extLst>
              <a:ext uri="{FF2B5EF4-FFF2-40B4-BE49-F238E27FC236}">
                <a16:creationId xmlns:a16="http://schemas.microsoft.com/office/drawing/2014/main" id="{E3B4D4BC-6ED9-C8D8-35C9-350F77627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553" y="3429000"/>
            <a:ext cx="4629447" cy="288865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7F7418-2D8B-98AB-DB08-077443ED650E}"/>
              </a:ext>
            </a:extLst>
          </p:cNvPr>
          <p:cNvPicPr>
            <a:picLocks noChangeAspect="1"/>
          </p:cNvPicPr>
          <p:nvPr/>
        </p:nvPicPr>
        <p:blipFill>
          <a:blip r:embed="rId4"/>
          <a:stretch>
            <a:fillRect/>
          </a:stretch>
        </p:blipFill>
        <p:spPr>
          <a:xfrm>
            <a:off x="6257108" y="3995819"/>
            <a:ext cx="4005040" cy="2145048"/>
          </a:xfrm>
          <a:prstGeom prst="rect">
            <a:avLst/>
          </a:prstGeom>
        </p:spPr>
      </p:pic>
      <p:sp>
        <p:nvSpPr>
          <p:cNvPr id="10" name="Google Shape;765;p24">
            <a:extLst>
              <a:ext uri="{FF2B5EF4-FFF2-40B4-BE49-F238E27FC236}">
                <a16:creationId xmlns:a16="http://schemas.microsoft.com/office/drawing/2014/main" id="{309D7D04-B988-ECD6-88BA-F4801AAC4DCA}"/>
              </a:ext>
            </a:extLst>
          </p:cNvPr>
          <p:cNvSpPr txBox="1">
            <a:spLocks/>
          </p:cNvSpPr>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lnSpc>
                <a:spcPct val="90000"/>
              </a:lnSpc>
              <a:buSzPts val="2800"/>
              <a:buFont typeface="Libre Franklin"/>
              <a:buNone/>
            </a:pPr>
            <a:r>
              <a:rPr lang="en-US" dirty="0"/>
              <a:t>Gaussian Mixture Model assumes N sets of Gaussian distributions in the dataset, and calculates the probability of each datapoint belonging to each distribution</a:t>
            </a:r>
          </a:p>
        </p:txBody>
      </p:sp>
    </p:spTree>
    <p:extLst>
      <p:ext uri="{BB962C8B-B14F-4D97-AF65-F5344CB8AC3E}">
        <p14:creationId xmlns:p14="http://schemas.microsoft.com/office/powerpoint/2010/main" val="2320128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Let’s Discuss</a:t>
            </a:r>
            <a:endParaRPr dirty="0"/>
          </a:p>
        </p:txBody>
      </p:sp>
      <p:sp>
        <p:nvSpPr>
          <p:cNvPr id="706" name="Google Shape;70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When should we use GMM over other clustering methods?</a:t>
            </a:r>
          </a:p>
        </p:txBody>
      </p:sp>
    </p:spTree>
    <p:extLst>
      <p:ext uri="{BB962C8B-B14F-4D97-AF65-F5344CB8AC3E}">
        <p14:creationId xmlns:p14="http://schemas.microsoft.com/office/powerpoint/2010/main" val="16824502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Google Shape;719;p18"/>
          <p:cNvSpPr txBox="1">
            <a:spLocks noGrp="1"/>
          </p:cNvSpPr>
          <p:nvPr>
            <p:ph type="subTitle" idx="1"/>
          </p:nvPr>
        </p:nvSpPr>
        <p:spPr>
          <a:xfrm>
            <a:off x="950967" y="1815737"/>
            <a:ext cx="5139900" cy="3187337"/>
          </a:xfrm>
          <a:prstGeom prst="rect">
            <a:avLst/>
          </a:prstGeom>
          <a:noFill/>
          <a:ln>
            <a:noFill/>
          </a:ln>
        </p:spPr>
        <p:txBody>
          <a:bodyPr spcFirstLastPara="1" wrap="square" lIns="91425" tIns="45700" rIns="91425" bIns="45700" anchor="t" anchorCtr="0">
            <a:normAutofit/>
          </a:bodyPr>
          <a:lstStyle/>
          <a:p>
            <a:pPr marL="228600" lvl="0" indent="-228600" algn="l" rtl="0">
              <a:spcAft>
                <a:spcPts val="0"/>
              </a:spcAft>
              <a:buSzPts val="2800"/>
              <a:buChar char="•"/>
            </a:pPr>
            <a:r>
              <a:rPr lang="en-US" sz="2400" dirty="0"/>
              <a:t>Image Compression</a:t>
            </a:r>
          </a:p>
          <a:p>
            <a:pPr marL="228600" lvl="0" indent="-228600" algn="l" rtl="0">
              <a:spcAft>
                <a:spcPts val="0"/>
              </a:spcAft>
              <a:buSzPts val="2800"/>
              <a:buChar char="•"/>
            </a:pPr>
            <a:r>
              <a:rPr lang="en-US" sz="2400" dirty="0"/>
              <a:t>Creating customer profiles</a:t>
            </a:r>
            <a:endParaRPr sz="2400" dirty="0"/>
          </a:p>
          <a:p>
            <a:pPr marL="228600" lvl="0" indent="-228600" algn="l" rtl="0">
              <a:spcAft>
                <a:spcPts val="0"/>
              </a:spcAft>
              <a:buSzPts val="2800"/>
              <a:buChar char="•"/>
            </a:pPr>
            <a:r>
              <a:rPr lang="en-US" sz="2400" dirty="0"/>
              <a:t>Market research (e.g. Baskets of products)</a:t>
            </a:r>
            <a:endParaRPr sz="2400" dirty="0"/>
          </a:p>
          <a:p>
            <a:pPr marL="228600" lvl="0" indent="-228600" algn="l" rtl="0">
              <a:spcAft>
                <a:spcPts val="0"/>
              </a:spcAft>
              <a:buSzPts val="2800"/>
              <a:buChar char="•"/>
            </a:pPr>
            <a:r>
              <a:rPr lang="en-US" sz="2400" dirty="0"/>
              <a:t>Spam filters</a:t>
            </a:r>
            <a:endParaRPr sz="2400" dirty="0"/>
          </a:p>
          <a:p>
            <a:pPr marL="228600" lvl="0" indent="-228600" algn="l" rtl="0">
              <a:spcAft>
                <a:spcPts val="0"/>
              </a:spcAft>
              <a:buSzPts val="2800"/>
              <a:buChar char="•"/>
            </a:pPr>
            <a:r>
              <a:rPr lang="en-US" sz="2400" dirty="0"/>
              <a:t>Recommender systems</a:t>
            </a:r>
            <a:endParaRPr sz="2400" dirty="0"/>
          </a:p>
          <a:p>
            <a:pPr marL="228600" lvl="0" indent="-228600" algn="l" rtl="0">
              <a:spcAft>
                <a:spcPts val="0"/>
              </a:spcAft>
              <a:buSzPts val="2800"/>
              <a:buChar char="•"/>
            </a:pPr>
            <a:r>
              <a:rPr lang="en-US" sz="2400" dirty="0"/>
              <a:t>Anomaly detection</a:t>
            </a:r>
            <a:endParaRPr sz="2400" dirty="0"/>
          </a:p>
        </p:txBody>
      </p:sp>
      <p:sp>
        <p:nvSpPr>
          <p:cNvPr id="718" name="Google Shape;718;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Common uses of clustering</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p:txBody>
          <a:bodyPr/>
          <a:lstStyle/>
          <a:p>
            <a:pPr lvl="0"/>
            <a:r>
              <a:rPr lang="en-US"/>
              <a:t>Summary of Algorithms Shared</a:t>
            </a:r>
          </a:p>
        </p:txBody>
      </p:sp>
      <p:graphicFrame>
        <p:nvGraphicFramePr>
          <p:cNvPr id="725" name="Google Shape;725;p19"/>
          <p:cNvGraphicFramePr/>
          <p:nvPr>
            <p:extLst>
              <p:ext uri="{D42A27DB-BD31-4B8C-83A1-F6EECF244321}">
                <p14:modId xmlns:p14="http://schemas.microsoft.com/office/powerpoint/2010/main" val="4014850207"/>
              </p:ext>
            </p:extLst>
          </p:nvPr>
        </p:nvGraphicFramePr>
        <p:xfrm>
          <a:off x="952500" y="1690826"/>
          <a:ext cx="10294620" cy="4830052"/>
        </p:xfrm>
        <a:graphic>
          <a:graphicData uri="http://schemas.openxmlformats.org/drawingml/2006/table">
            <a:tbl>
              <a:tblPr firstRow="1" bandRow="1">
                <a:noFill/>
                <a:tableStyleId>{F2E12F1C-FB91-421E-A3EB-E177A0A4BC39}</a:tableStyleId>
              </a:tblPr>
              <a:tblGrid>
                <a:gridCol w="2212862">
                  <a:extLst>
                    <a:ext uri="{9D8B030D-6E8A-4147-A177-3AD203B41FA5}">
                      <a16:colId xmlns:a16="http://schemas.microsoft.com/office/drawing/2014/main" val="20000"/>
                    </a:ext>
                  </a:extLst>
                </a:gridCol>
                <a:gridCol w="4040879">
                  <a:extLst>
                    <a:ext uri="{9D8B030D-6E8A-4147-A177-3AD203B41FA5}">
                      <a16:colId xmlns:a16="http://schemas.microsoft.com/office/drawing/2014/main" val="20002"/>
                    </a:ext>
                  </a:extLst>
                </a:gridCol>
                <a:gridCol w="4040879">
                  <a:extLst>
                    <a:ext uri="{9D8B030D-6E8A-4147-A177-3AD203B41FA5}">
                      <a16:colId xmlns:a16="http://schemas.microsoft.com/office/drawing/2014/main" val="20003"/>
                    </a:ext>
                  </a:extLst>
                </a:gridCol>
              </a:tblGrid>
              <a:tr h="39007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Catogory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Pros</a:t>
                      </a:r>
                      <a:endParaRPr sz="1400" u="none" strike="noStrike" cap="none"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015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Hierarchical</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Preserves hierarchy of variables; easy to explain</a:t>
                      </a: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Don’t need to pre-specify no. clusters</a:t>
                      </a:r>
                      <a:endParaRPr sz="1400" u="none" strike="noStrike" cap="none"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Not great with outlier handling</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250369">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Partition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Fast, scalable to large datasets</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Assumes </a:t>
                      </a:r>
                      <a:r>
                        <a:rPr lang="en-US" sz="1800" b="0" i="0" u="none" strike="noStrike" cap="none" dirty="0" err="1">
                          <a:solidFill>
                            <a:schemeClr val="dk1"/>
                          </a:solidFill>
                          <a:latin typeface="Calibri"/>
                          <a:ea typeface="Calibri"/>
                          <a:cs typeface="Calibri"/>
                          <a:sym typeface="Arial"/>
                        </a:rPr>
                        <a:t>speherical</a:t>
                      </a:r>
                      <a:r>
                        <a:rPr lang="en-US" sz="1800" b="0" i="0" u="none" strike="noStrike" cap="none" dirty="0">
                          <a:solidFill>
                            <a:schemeClr val="dk1"/>
                          </a:solidFill>
                          <a:latin typeface="Calibri"/>
                          <a:ea typeface="Calibri"/>
                          <a:cs typeface="Calibri"/>
                          <a:sym typeface="Arial"/>
                        </a:rPr>
                        <a:t> data shapes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Sensitive to outliers. </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Need to specify # clusters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Does not scale well (to no. features)</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635104">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Density</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handle odd-shaped data.  Don’t need to define # clusters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define cluster sensitivity. </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Assumes consistent density. Need to set search distance</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Computationally intensive</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32061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Distribution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output probability for our analysis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handle clusters overlapping</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Computationally expensive</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Need large dataset to model distribution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2128491304"/>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Hands On Time – 30 mins</a:t>
            </a:r>
            <a:endParaRPr dirty="0"/>
          </a:p>
        </p:txBody>
      </p:sp>
      <p:sp>
        <p:nvSpPr>
          <p:cNvPr id="731" name="Google Shape;731;p2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400"/>
              <a:buNone/>
            </a:pPr>
            <a:r>
              <a:rPr lang="en-US" dirty="0"/>
              <a:t>Refer to Bank Clustering Notebook</a:t>
            </a:r>
          </a:p>
          <a:p>
            <a:pPr marL="457200" lvl="0" indent="-228600" algn="l" rtl="0">
              <a:lnSpc>
                <a:spcPct val="90000"/>
              </a:lnSpc>
              <a:spcBef>
                <a:spcPts val="1000"/>
              </a:spcBef>
              <a:spcAft>
                <a:spcPts val="0"/>
              </a:spcAft>
              <a:buClr>
                <a:schemeClr val="dk1"/>
              </a:buClr>
              <a:buSzPts val="2400"/>
              <a:buNone/>
            </a:pPr>
            <a:r>
              <a:rPr lang="en-US" dirty="0"/>
              <a:t>Task: Complete the notebook and fill in this quiz: &lt;Insert link&gt;</a:t>
            </a:r>
          </a:p>
          <a:p>
            <a:pPr marL="457200" lvl="0" indent="-228600" algn="l" rtl="0">
              <a:lnSpc>
                <a:spcPct val="90000"/>
              </a:lnSpc>
              <a:spcBef>
                <a:spcPts val="1000"/>
              </a:spcBef>
              <a:spcAft>
                <a:spcPts val="0"/>
              </a:spcAft>
              <a:buClr>
                <a:schemeClr val="dk1"/>
              </a:buClr>
              <a:buSzPts val="2400"/>
              <a:buNone/>
            </a:pPr>
            <a:r>
              <a:rPr lang="en-US" dirty="0"/>
              <a:t>Fastest winners will win a token at the next </a:t>
            </a:r>
            <a:r>
              <a:rPr lang="en-US" dirty="0" err="1"/>
              <a:t>DataBuds</a:t>
            </a:r>
            <a:endParaRPr dirty="0"/>
          </a:p>
        </p:txBody>
      </p:sp>
      <p:pic>
        <p:nvPicPr>
          <p:cNvPr id="5" name="Picture 4">
            <a:extLst>
              <a:ext uri="{FF2B5EF4-FFF2-40B4-BE49-F238E27FC236}">
                <a16:creationId xmlns:a16="http://schemas.microsoft.com/office/drawing/2014/main" id="{7D523080-AFA0-210E-87D7-EBE4A48A867D}"/>
              </a:ext>
            </a:extLst>
          </p:cNvPr>
          <p:cNvPicPr>
            <a:picLocks noChangeAspect="1"/>
          </p:cNvPicPr>
          <p:nvPr/>
        </p:nvPicPr>
        <p:blipFill>
          <a:blip r:embed="rId3"/>
          <a:stretch>
            <a:fillRect/>
          </a:stretch>
        </p:blipFill>
        <p:spPr>
          <a:xfrm>
            <a:off x="8494714" y="912999"/>
            <a:ext cx="2852737" cy="2852737"/>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
          <p:cNvSpPr txBox="1">
            <a:spLocks noGrp="1"/>
          </p:cNvSpPr>
          <p:nvPr>
            <p:ph type="title"/>
          </p:nvPr>
        </p:nvSpPr>
        <p:spPr>
          <a:xfrm>
            <a:off x="274320" y="12867"/>
            <a:ext cx="10393680" cy="107674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200" b="1" dirty="0"/>
              <a:t>We know this…. </a:t>
            </a:r>
            <a:endParaRPr sz="3200" b="1" dirty="0"/>
          </a:p>
        </p:txBody>
      </p:sp>
      <p:sp>
        <p:nvSpPr>
          <p:cNvPr id="415" name="Google Shape;415;p2"/>
          <p:cNvSpPr txBox="1">
            <a:spLocks noGrp="1"/>
          </p:cNvSpPr>
          <p:nvPr>
            <p:ph type="body" idx="1"/>
          </p:nvPr>
        </p:nvSpPr>
        <p:spPr>
          <a:xfrm>
            <a:off x="1598681" y="6397251"/>
            <a:ext cx="4284884" cy="3865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1000" b="1">
                <a:solidFill>
                  <a:schemeClr val="dk1"/>
                </a:solidFill>
              </a:rPr>
              <a:t>Image Source</a:t>
            </a:r>
            <a:r>
              <a:rPr lang="en-US" sz="1000"/>
              <a:t>: </a:t>
            </a:r>
            <a:r>
              <a:rPr lang="en-US" sz="1000">
                <a:solidFill>
                  <a:srgbClr val="595959"/>
                </a:solidFill>
              </a:rPr>
              <a:t>https://www.researchgate.net/figure/Different-machine-learning-types-and-algorithms_fig6_330815113</a:t>
            </a:r>
            <a:endParaRPr sz="900">
              <a:solidFill>
                <a:srgbClr val="595959"/>
              </a:solidFill>
            </a:endParaRPr>
          </a:p>
        </p:txBody>
      </p:sp>
      <p:sp>
        <p:nvSpPr>
          <p:cNvPr id="453" name="Google Shape;453;p2"/>
          <p:cNvSpPr txBox="1"/>
          <p:nvPr/>
        </p:nvSpPr>
        <p:spPr>
          <a:xfrm>
            <a:off x="6429036" y="747949"/>
            <a:ext cx="4161982" cy="4108817"/>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sng" strike="noStrike" cap="none">
                <a:solidFill>
                  <a:srgbClr val="000000"/>
                </a:solidFill>
                <a:latin typeface="Calibri"/>
                <a:ea typeface="Calibri"/>
                <a:cs typeface="Calibri"/>
                <a:sym typeface="Calibri"/>
              </a:rPr>
              <a:t>What is Clustering?</a:t>
            </a:r>
            <a:endParaRPr/>
          </a:p>
          <a:p>
            <a:pPr marL="0" marR="0" lvl="0" indent="0" algn="just" rtl="0">
              <a:lnSpc>
                <a:spcPct val="100000"/>
              </a:lnSpc>
              <a:spcBef>
                <a:spcPts val="600"/>
              </a:spcBef>
              <a:spcAft>
                <a:spcPts val="0"/>
              </a:spcAft>
              <a:buNone/>
            </a:pPr>
            <a:r>
              <a:rPr lang="en-US" sz="1100" b="0" i="0" u="none" strike="noStrike" cap="none">
                <a:solidFill>
                  <a:srgbClr val="000000"/>
                </a:solidFill>
                <a:latin typeface="Calibri"/>
                <a:ea typeface="Calibri"/>
                <a:cs typeface="Calibri"/>
                <a:sym typeface="Calibri"/>
              </a:rPr>
              <a:t>Process of grouping objects in a manner that the objects in the same group are more similar to each other than to the objects in other groups</a:t>
            </a:r>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r>
              <a:rPr lang="en-US" sz="1000" b="1" i="0" u="none" strike="noStrike" cap="none">
                <a:solidFill>
                  <a:schemeClr val="dk1"/>
                </a:solidFill>
                <a:latin typeface="Calibri"/>
                <a:ea typeface="Calibri"/>
                <a:cs typeface="Calibri"/>
                <a:sym typeface="Calibri"/>
              </a:rPr>
              <a:t>Image Source</a:t>
            </a:r>
            <a:r>
              <a:rPr lang="en-US" sz="1000" b="0" i="0" u="none" strike="noStrike" cap="none">
                <a:solidFill>
                  <a:srgbClr val="000000"/>
                </a:solidFill>
                <a:latin typeface="Calibri"/>
                <a:ea typeface="Calibri"/>
                <a:cs typeface="Calibri"/>
                <a:sym typeface="Calibri"/>
              </a:rPr>
              <a:t>: </a:t>
            </a:r>
            <a:r>
              <a:rPr lang="en-US" sz="1000" b="0" i="0" u="none" strike="noStrike" cap="none">
                <a:solidFill>
                  <a:srgbClr val="595959"/>
                </a:solidFill>
                <a:latin typeface="Calibri"/>
                <a:ea typeface="Calibri"/>
                <a:cs typeface="Calibri"/>
                <a:sym typeface="Calibri"/>
              </a:rPr>
              <a:t>https://static.javatpoint.com/tutorial/machine-learning/images/clustering-in-machine-learning.png</a:t>
            </a:r>
            <a:endParaRPr/>
          </a:p>
        </p:txBody>
      </p:sp>
      <p:pic>
        <p:nvPicPr>
          <p:cNvPr id="454" name="Google Shape;454;p2"/>
          <p:cNvPicPr preferRelativeResize="0"/>
          <p:nvPr/>
        </p:nvPicPr>
        <p:blipFill rotWithShape="1">
          <a:blip r:embed="rId3">
            <a:alphaModFix/>
          </a:blip>
          <a:srcRect/>
          <a:stretch/>
        </p:blipFill>
        <p:spPr>
          <a:xfrm>
            <a:off x="6565773" y="1732957"/>
            <a:ext cx="3888509" cy="2633415"/>
          </a:xfrm>
          <a:prstGeom prst="rect">
            <a:avLst/>
          </a:prstGeom>
          <a:noFill/>
          <a:ln>
            <a:noFill/>
          </a:ln>
        </p:spPr>
      </p:pic>
      <p:cxnSp>
        <p:nvCxnSpPr>
          <p:cNvPr id="455" name="Google Shape;455;p2"/>
          <p:cNvCxnSpPr>
            <a:cxnSpLocks/>
            <a:stCxn id="17" idx="3"/>
          </p:cNvCxnSpPr>
          <p:nvPr/>
        </p:nvCxnSpPr>
        <p:spPr>
          <a:xfrm flipV="1">
            <a:off x="5825832" y="747950"/>
            <a:ext cx="603204" cy="1205765"/>
          </a:xfrm>
          <a:prstGeom prst="straightConnector1">
            <a:avLst/>
          </a:prstGeom>
          <a:noFill/>
          <a:ln w="9525" cap="flat" cmpd="sng">
            <a:solidFill>
              <a:schemeClr val="dk1"/>
            </a:solidFill>
            <a:prstDash val="dash"/>
            <a:round/>
            <a:headEnd type="none" w="sm" len="sm"/>
            <a:tailEnd type="none" w="sm" len="sm"/>
          </a:ln>
        </p:spPr>
      </p:cxnSp>
      <p:cxnSp>
        <p:nvCxnSpPr>
          <p:cNvPr id="456" name="Google Shape;456;p2"/>
          <p:cNvCxnSpPr>
            <a:cxnSpLocks/>
            <a:stCxn id="17" idx="3"/>
          </p:cNvCxnSpPr>
          <p:nvPr/>
        </p:nvCxnSpPr>
        <p:spPr>
          <a:xfrm>
            <a:off x="5825832" y="1953715"/>
            <a:ext cx="603204" cy="2839395"/>
          </a:xfrm>
          <a:prstGeom prst="straightConnector1">
            <a:avLst/>
          </a:prstGeom>
          <a:noFill/>
          <a:ln w="9525" cap="flat" cmpd="sng">
            <a:solidFill>
              <a:schemeClr val="dk1"/>
            </a:solidFill>
            <a:prstDash val="dash"/>
            <a:round/>
            <a:headEnd type="none" w="sm" len="sm"/>
            <a:tailEnd type="none" w="sm" len="sm"/>
          </a:ln>
        </p:spPr>
      </p:cxnSp>
      <p:grpSp>
        <p:nvGrpSpPr>
          <p:cNvPr id="493" name="Group 492">
            <a:extLst>
              <a:ext uri="{FF2B5EF4-FFF2-40B4-BE49-F238E27FC236}">
                <a16:creationId xmlns:a16="http://schemas.microsoft.com/office/drawing/2014/main" id="{B0F09773-A735-B100-3EE3-9DAFFF0B888D}"/>
              </a:ext>
            </a:extLst>
          </p:cNvPr>
          <p:cNvGrpSpPr/>
          <p:nvPr/>
        </p:nvGrpSpPr>
        <p:grpSpPr>
          <a:xfrm>
            <a:off x="564451" y="906488"/>
            <a:ext cx="5271572" cy="5287583"/>
            <a:chOff x="564451" y="906488"/>
            <a:chExt cx="5271572" cy="5287583"/>
          </a:xfrm>
        </p:grpSpPr>
        <p:sp>
          <p:nvSpPr>
            <p:cNvPr id="12" name="Rectangle 11">
              <a:extLst>
                <a:ext uri="{FF2B5EF4-FFF2-40B4-BE49-F238E27FC236}">
                  <a16:creationId xmlns:a16="http://schemas.microsoft.com/office/drawing/2014/main" id="{AFA3DBD4-4EAD-C895-E1FF-127923F9C38F}"/>
                </a:ext>
              </a:extLst>
            </p:cNvPr>
            <p:cNvSpPr/>
            <p:nvPr/>
          </p:nvSpPr>
          <p:spPr>
            <a:xfrm>
              <a:off x="564451" y="3364697"/>
              <a:ext cx="1107134" cy="40480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Machine Learning</a:t>
              </a:r>
            </a:p>
          </p:txBody>
        </p:sp>
        <p:sp>
          <p:nvSpPr>
            <p:cNvPr id="15" name="Rectangle 14">
              <a:extLst>
                <a:ext uri="{FF2B5EF4-FFF2-40B4-BE49-F238E27FC236}">
                  <a16:creationId xmlns:a16="http://schemas.microsoft.com/office/drawing/2014/main" id="{60ED939D-EB91-B2EF-A81D-736D4ADB366F}"/>
                </a:ext>
              </a:extLst>
            </p:cNvPr>
            <p:cNvSpPr/>
            <p:nvPr/>
          </p:nvSpPr>
          <p:spPr>
            <a:xfrm>
              <a:off x="3310340" y="1963864"/>
              <a:ext cx="1107134" cy="40480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Unsupervised</a:t>
              </a:r>
            </a:p>
          </p:txBody>
        </p:sp>
        <p:sp>
          <p:nvSpPr>
            <p:cNvPr id="17" name="Rectangle 16">
              <a:extLst>
                <a:ext uri="{FF2B5EF4-FFF2-40B4-BE49-F238E27FC236}">
                  <a16:creationId xmlns:a16="http://schemas.microsoft.com/office/drawing/2014/main" id="{B89C1AF1-C1A0-2841-B1B8-9BC9B93D073B}"/>
                </a:ext>
              </a:extLst>
            </p:cNvPr>
            <p:cNvSpPr/>
            <p:nvPr/>
          </p:nvSpPr>
          <p:spPr>
            <a:xfrm>
              <a:off x="4764813" y="1790625"/>
              <a:ext cx="1061019" cy="32617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Clustering</a:t>
              </a:r>
            </a:p>
          </p:txBody>
        </p:sp>
        <p:sp>
          <p:nvSpPr>
            <p:cNvPr id="23" name="Rectangle 22">
              <a:extLst>
                <a:ext uri="{FF2B5EF4-FFF2-40B4-BE49-F238E27FC236}">
                  <a16:creationId xmlns:a16="http://schemas.microsoft.com/office/drawing/2014/main" id="{B1455CEF-304C-9174-FAD9-5E34EE5AC1B9}"/>
                </a:ext>
              </a:extLst>
            </p:cNvPr>
            <p:cNvSpPr/>
            <p:nvPr/>
          </p:nvSpPr>
          <p:spPr>
            <a:xfrm>
              <a:off x="4775004" y="2234635"/>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Dimension Reduction</a:t>
              </a:r>
            </a:p>
          </p:txBody>
        </p:sp>
        <p:cxnSp>
          <p:nvCxnSpPr>
            <p:cNvPr id="24" name="Connector: Elbow 23">
              <a:extLst>
                <a:ext uri="{FF2B5EF4-FFF2-40B4-BE49-F238E27FC236}">
                  <a16:creationId xmlns:a16="http://schemas.microsoft.com/office/drawing/2014/main" id="{6C2B1757-AD40-46F2-A93E-5060A6A3C565}"/>
                </a:ext>
              </a:extLst>
            </p:cNvPr>
            <p:cNvCxnSpPr>
              <a:cxnSpLocks/>
              <a:stCxn id="15" idx="3"/>
              <a:endCxn id="23" idx="1"/>
            </p:cNvCxnSpPr>
            <p:nvPr/>
          </p:nvCxnSpPr>
          <p:spPr>
            <a:xfrm>
              <a:off x="4417474" y="2166267"/>
              <a:ext cx="357530" cy="23145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88995DF-C734-2181-F5B5-36AF2478BB10}"/>
                </a:ext>
              </a:extLst>
            </p:cNvPr>
            <p:cNvCxnSpPr>
              <a:cxnSpLocks/>
              <a:stCxn id="12" idx="3"/>
              <a:endCxn id="28" idx="1"/>
            </p:cNvCxnSpPr>
            <p:nvPr/>
          </p:nvCxnSpPr>
          <p:spPr>
            <a:xfrm flipV="1">
              <a:off x="1671585" y="1283740"/>
              <a:ext cx="1638755" cy="228336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6652701-6627-7AF8-BA1E-EA189D3BEF71}"/>
                </a:ext>
              </a:extLst>
            </p:cNvPr>
            <p:cNvSpPr/>
            <p:nvPr/>
          </p:nvSpPr>
          <p:spPr>
            <a:xfrm>
              <a:off x="3310340" y="1081337"/>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Supervised</a:t>
              </a:r>
            </a:p>
          </p:txBody>
        </p:sp>
        <p:cxnSp>
          <p:nvCxnSpPr>
            <p:cNvPr id="31" name="Connector: Elbow 30">
              <a:extLst>
                <a:ext uri="{FF2B5EF4-FFF2-40B4-BE49-F238E27FC236}">
                  <a16:creationId xmlns:a16="http://schemas.microsoft.com/office/drawing/2014/main" id="{51ACD7A0-0E27-4EDA-4AEC-2B3A1791A99F}"/>
                </a:ext>
              </a:extLst>
            </p:cNvPr>
            <p:cNvCxnSpPr>
              <a:cxnSpLocks/>
              <a:stCxn id="12" idx="3"/>
              <a:endCxn id="457" idx="1"/>
            </p:cNvCxnSpPr>
            <p:nvPr/>
          </p:nvCxnSpPr>
          <p:spPr>
            <a:xfrm flipV="1">
              <a:off x="1671585" y="3335280"/>
              <a:ext cx="1638755" cy="23182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7" name="Rectangle 456">
              <a:extLst>
                <a:ext uri="{FF2B5EF4-FFF2-40B4-BE49-F238E27FC236}">
                  <a16:creationId xmlns:a16="http://schemas.microsoft.com/office/drawing/2014/main" id="{C26F3D12-4E6B-558F-2CB3-46A95268EC03}"/>
                </a:ext>
              </a:extLst>
            </p:cNvPr>
            <p:cNvSpPr/>
            <p:nvPr/>
          </p:nvSpPr>
          <p:spPr>
            <a:xfrm>
              <a:off x="3310340" y="3132877"/>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Semi-Supervised</a:t>
              </a:r>
            </a:p>
          </p:txBody>
        </p:sp>
        <p:cxnSp>
          <p:nvCxnSpPr>
            <p:cNvPr id="462" name="Connector: Elbow 461">
              <a:extLst>
                <a:ext uri="{FF2B5EF4-FFF2-40B4-BE49-F238E27FC236}">
                  <a16:creationId xmlns:a16="http://schemas.microsoft.com/office/drawing/2014/main" id="{1D19DDDB-F2AE-09AC-059E-D6716F83CB3C}"/>
                </a:ext>
              </a:extLst>
            </p:cNvPr>
            <p:cNvCxnSpPr>
              <a:cxnSpLocks/>
              <a:stCxn id="12" idx="3"/>
              <a:endCxn id="463" idx="1"/>
            </p:cNvCxnSpPr>
            <p:nvPr/>
          </p:nvCxnSpPr>
          <p:spPr>
            <a:xfrm>
              <a:off x="1671585" y="3567100"/>
              <a:ext cx="1638755" cy="112492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3" name="Rectangle 462">
              <a:extLst>
                <a:ext uri="{FF2B5EF4-FFF2-40B4-BE49-F238E27FC236}">
                  <a16:creationId xmlns:a16="http://schemas.microsoft.com/office/drawing/2014/main" id="{BD4EF32D-F21E-7E32-6447-6C66F5992224}"/>
                </a:ext>
              </a:extLst>
            </p:cNvPr>
            <p:cNvSpPr/>
            <p:nvPr/>
          </p:nvSpPr>
          <p:spPr>
            <a:xfrm>
              <a:off x="3310340" y="4489623"/>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Reinforcement</a:t>
              </a:r>
            </a:p>
          </p:txBody>
        </p:sp>
        <p:cxnSp>
          <p:nvCxnSpPr>
            <p:cNvPr id="471" name="Connector: Elbow 470">
              <a:extLst>
                <a:ext uri="{FF2B5EF4-FFF2-40B4-BE49-F238E27FC236}">
                  <a16:creationId xmlns:a16="http://schemas.microsoft.com/office/drawing/2014/main" id="{EDF88EA6-0926-2C8D-C232-09AEFAAE95C9}"/>
                </a:ext>
              </a:extLst>
            </p:cNvPr>
            <p:cNvCxnSpPr>
              <a:cxnSpLocks/>
              <a:stCxn id="12" idx="3"/>
              <a:endCxn id="472" idx="1"/>
            </p:cNvCxnSpPr>
            <p:nvPr/>
          </p:nvCxnSpPr>
          <p:spPr>
            <a:xfrm>
              <a:off x="1671585" y="3567100"/>
              <a:ext cx="1626897" cy="2233122"/>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E6D6DC0B-5F1A-E44C-5942-D3F0384161B2}"/>
                </a:ext>
              </a:extLst>
            </p:cNvPr>
            <p:cNvCxnSpPr>
              <a:cxnSpLocks/>
              <a:stCxn id="12" idx="3"/>
              <a:endCxn id="15" idx="1"/>
            </p:cNvCxnSpPr>
            <p:nvPr/>
          </p:nvCxnSpPr>
          <p:spPr>
            <a:xfrm flipV="1">
              <a:off x="1671585" y="2166267"/>
              <a:ext cx="1638755" cy="1400833"/>
            </a:xfrm>
            <a:prstGeom prst="bentConnector3">
              <a:avLst>
                <a:gd name="adj1"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2" name="Rectangle 471">
              <a:extLst>
                <a:ext uri="{FF2B5EF4-FFF2-40B4-BE49-F238E27FC236}">
                  <a16:creationId xmlns:a16="http://schemas.microsoft.com/office/drawing/2014/main" id="{DC3D2E2C-2313-2869-7352-A9A5DCD4E6E3}"/>
                </a:ext>
              </a:extLst>
            </p:cNvPr>
            <p:cNvSpPr/>
            <p:nvPr/>
          </p:nvSpPr>
          <p:spPr>
            <a:xfrm>
              <a:off x="3298482" y="5597819"/>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Deep Learning</a:t>
              </a:r>
            </a:p>
          </p:txBody>
        </p:sp>
        <p:sp>
          <p:nvSpPr>
            <p:cNvPr id="476" name="Rectangle 475">
              <a:extLst>
                <a:ext uri="{FF2B5EF4-FFF2-40B4-BE49-F238E27FC236}">
                  <a16:creationId xmlns:a16="http://schemas.microsoft.com/office/drawing/2014/main" id="{8D173D82-A66F-08A6-D251-C443D28F062E}"/>
                </a:ext>
              </a:extLst>
            </p:cNvPr>
            <p:cNvSpPr/>
            <p:nvPr/>
          </p:nvSpPr>
          <p:spPr>
            <a:xfrm>
              <a:off x="4774558" y="1348044"/>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Classification</a:t>
              </a:r>
            </a:p>
          </p:txBody>
        </p:sp>
        <p:cxnSp>
          <p:nvCxnSpPr>
            <p:cNvPr id="477" name="Connector: Elbow 476">
              <a:extLst>
                <a:ext uri="{FF2B5EF4-FFF2-40B4-BE49-F238E27FC236}">
                  <a16:creationId xmlns:a16="http://schemas.microsoft.com/office/drawing/2014/main" id="{F0F00C5E-F540-72E9-3F9C-46A69D018F47}"/>
                </a:ext>
              </a:extLst>
            </p:cNvPr>
            <p:cNvCxnSpPr>
              <a:cxnSpLocks/>
              <a:stCxn id="28" idx="3"/>
              <a:endCxn id="476" idx="1"/>
            </p:cNvCxnSpPr>
            <p:nvPr/>
          </p:nvCxnSpPr>
          <p:spPr>
            <a:xfrm>
              <a:off x="4417474" y="1283740"/>
              <a:ext cx="357084" cy="22739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id="{C96E93CC-7611-6E5D-123A-81DA0D7EBF7C}"/>
                </a:ext>
              </a:extLst>
            </p:cNvPr>
            <p:cNvSpPr/>
            <p:nvPr/>
          </p:nvSpPr>
          <p:spPr>
            <a:xfrm>
              <a:off x="4764813" y="906488"/>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Regression</a:t>
              </a:r>
            </a:p>
          </p:txBody>
        </p:sp>
        <p:cxnSp>
          <p:nvCxnSpPr>
            <p:cNvPr id="385" name="Connector: Elbow 384">
              <a:extLst>
                <a:ext uri="{FF2B5EF4-FFF2-40B4-BE49-F238E27FC236}">
                  <a16:creationId xmlns:a16="http://schemas.microsoft.com/office/drawing/2014/main" id="{50E5D0C0-152A-5667-03A1-FAD581A29BB1}"/>
                </a:ext>
              </a:extLst>
            </p:cNvPr>
            <p:cNvCxnSpPr>
              <a:cxnSpLocks/>
              <a:stCxn id="28" idx="3"/>
              <a:endCxn id="384" idx="1"/>
            </p:cNvCxnSpPr>
            <p:nvPr/>
          </p:nvCxnSpPr>
          <p:spPr>
            <a:xfrm flipV="1">
              <a:off x="4417474" y="1069578"/>
              <a:ext cx="347339" cy="214162"/>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1" name="Rectangle 390">
              <a:extLst>
                <a:ext uri="{FF2B5EF4-FFF2-40B4-BE49-F238E27FC236}">
                  <a16:creationId xmlns:a16="http://schemas.microsoft.com/office/drawing/2014/main" id="{08AFF0CD-BDAA-D423-DCA1-F2EF67C312C2}"/>
                </a:ext>
              </a:extLst>
            </p:cNvPr>
            <p:cNvSpPr/>
            <p:nvPr/>
          </p:nvSpPr>
          <p:spPr>
            <a:xfrm>
              <a:off x="4774558" y="271628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Self-Training</a:t>
              </a:r>
            </a:p>
          </p:txBody>
        </p:sp>
        <p:cxnSp>
          <p:nvCxnSpPr>
            <p:cNvPr id="392" name="Connector: Elbow 391">
              <a:extLst>
                <a:ext uri="{FF2B5EF4-FFF2-40B4-BE49-F238E27FC236}">
                  <a16:creationId xmlns:a16="http://schemas.microsoft.com/office/drawing/2014/main" id="{282A95D6-A3D7-2C7F-648D-FB9E9CE2FEDB}"/>
                </a:ext>
              </a:extLst>
            </p:cNvPr>
            <p:cNvCxnSpPr>
              <a:cxnSpLocks/>
              <a:stCxn id="457" idx="3"/>
              <a:endCxn id="391" idx="1"/>
            </p:cNvCxnSpPr>
            <p:nvPr/>
          </p:nvCxnSpPr>
          <p:spPr>
            <a:xfrm flipV="1">
              <a:off x="4417474" y="2879372"/>
              <a:ext cx="357084" cy="45590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5" name="Rectangle 394">
              <a:extLst>
                <a:ext uri="{FF2B5EF4-FFF2-40B4-BE49-F238E27FC236}">
                  <a16:creationId xmlns:a16="http://schemas.microsoft.com/office/drawing/2014/main" id="{8D6CF4E5-DCE8-AC0A-7675-CB347109C570}"/>
                </a:ext>
              </a:extLst>
            </p:cNvPr>
            <p:cNvSpPr/>
            <p:nvPr/>
          </p:nvSpPr>
          <p:spPr>
            <a:xfrm>
              <a:off x="4774978" y="3169323"/>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Graph Based Algorithms</a:t>
              </a:r>
            </a:p>
          </p:txBody>
        </p:sp>
        <p:cxnSp>
          <p:nvCxnSpPr>
            <p:cNvPr id="396" name="Connector: Elbow 395">
              <a:extLst>
                <a:ext uri="{FF2B5EF4-FFF2-40B4-BE49-F238E27FC236}">
                  <a16:creationId xmlns:a16="http://schemas.microsoft.com/office/drawing/2014/main" id="{ECA13914-E820-72A8-B094-E9C24E7A44B0}"/>
                </a:ext>
              </a:extLst>
            </p:cNvPr>
            <p:cNvCxnSpPr>
              <a:cxnSpLocks/>
              <a:stCxn id="457" idx="3"/>
              <a:endCxn id="395" idx="1"/>
            </p:cNvCxnSpPr>
            <p:nvPr/>
          </p:nvCxnSpPr>
          <p:spPr>
            <a:xfrm flipV="1">
              <a:off x="4417474" y="3332413"/>
              <a:ext cx="357504" cy="2867"/>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25CDE5FB-4470-7241-147E-D68CF57A56C6}"/>
                </a:ext>
              </a:extLst>
            </p:cNvPr>
            <p:cNvSpPr/>
            <p:nvPr/>
          </p:nvSpPr>
          <p:spPr>
            <a:xfrm>
              <a:off x="4773965" y="3609516"/>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pc="-50" dirty="0">
                  <a:solidFill>
                    <a:sysClr val="windowText" lastClr="000000"/>
                  </a:solidFill>
                </a:rPr>
                <a:t>Low Density Separation Models</a:t>
              </a:r>
            </a:p>
          </p:txBody>
        </p:sp>
        <p:cxnSp>
          <p:nvCxnSpPr>
            <p:cNvPr id="400" name="Connector: Elbow 399">
              <a:extLst>
                <a:ext uri="{FF2B5EF4-FFF2-40B4-BE49-F238E27FC236}">
                  <a16:creationId xmlns:a16="http://schemas.microsoft.com/office/drawing/2014/main" id="{30C9AB32-8B83-843D-A83F-0848D8D83B1C}"/>
                </a:ext>
              </a:extLst>
            </p:cNvPr>
            <p:cNvCxnSpPr>
              <a:cxnSpLocks/>
              <a:stCxn id="457" idx="3"/>
              <a:endCxn id="399" idx="1"/>
            </p:cNvCxnSpPr>
            <p:nvPr/>
          </p:nvCxnSpPr>
          <p:spPr>
            <a:xfrm>
              <a:off x="4417474" y="3335280"/>
              <a:ext cx="356491" cy="43732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4" name="Rectangle 403">
              <a:extLst>
                <a:ext uri="{FF2B5EF4-FFF2-40B4-BE49-F238E27FC236}">
                  <a16:creationId xmlns:a16="http://schemas.microsoft.com/office/drawing/2014/main" id="{2F33884A-F988-911B-9419-EC1F53FC8BA6}"/>
                </a:ext>
              </a:extLst>
            </p:cNvPr>
            <p:cNvSpPr/>
            <p:nvPr/>
          </p:nvSpPr>
          <p:spPr>
            <a:xfrm>
              <a:off x="4763293" y="4074271"/>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Dynamic Programming</a:t>
              </a:r>
            </a:p>
          </p:txBody>
        </p:sp>
        <p:cxnSp>
          <p:nvCxnSpPr>
            <p:cNvPr id="405" name="Connector: Elbow 404">
              <a:extLst>
                <a:ext uri="{FF2B5EF4-FFF2-40B4-BE49-F238E27FC236}">
                  <a16:creationId xmlns:a16="http://schemas.microsoft.com/office/drawing/2014/main" id="{EE52BFD6-948D-0D1C-4456-B8068BF76AA3}"/>
                </a:ext>
              </a:extLst>
            </p:cNvPr>
            <p:cNvCxnSpPr>
              <a:cxnSpLocks/>
              <a:stCxn id="463" idx="3"/>
              <a:endCxn id="404" idx="1"/>
            </p:cNvCxnSpPr>
            <p:nvPr/>
          </p:nvCxnSpPr>
          <p:spPr>
            <a:xfrm flipV="1">
              <a:off x="4417474" y="4237361"/>
              <a:ext cx="345819" cy="454665"/>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6" name="Rectangle 405">
              <a:extLst>
                <a:ext uri="{FF2B5EF4-FFF2-40B4-BE49-F238E27FC236}">
                  <a16:creationId xmlns:a16="http://schemas.microsoft.com/office/drawing/2014/main" id="{CA633128-F224-61D6-286F-08C8F19230D5}"/>
                </a:ext>
              </a:extLst>
            </p:cNvPr>
            <p:cNvSpPr/>
            <p:nvPr/>
          </p:nvSpPr>
          <p:spPr>
            <a:xfrm>
              <a:off x="4763713" y="452731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Monte Carlo</a:t>
              </a:r>
            </a:p>
          </p:txBody>
        </p:sp>
        <p:cxnSp>
          <p:nvCxnSpPr>
            <p:cNvPr id="407" name="Connector: Elbow 406">
              <a:extLst>
                <a:ext uri="{FF2B5EF4-FFF2-40B4-BE49-F238E27FC236}">
                  <a16:creationId xmlns:a16="http://schemas.microsoft.com/office/drawing/2014/main" id="{7B8B1F88-0026-FB12-3185-D46A7429CA15}"/>
                </a:ext>
              </a:extLst>
            </p:cNvPr>
            <p:cNvCxnSpPr>
              <a:cxnSpLocks/>
              <a:stCxn id="463" idx="3"/>
              <a:endCxn id="406" idx="1"/>
            </p:cNvCxnSpPr>
            <p:nvPr/>
          </p:nvCxnSpPr>
          <p:spPr>
            <a:xfrm flipV="1">
              <a:off x="4417474" y="4690402"/>
              <a:ext cx="346239" cy="162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8" name="Rectangle 407">
              <a:extLst>
                <a:ext uri="{FF2B5EF4-FFF2-40B4-BE49-F238E27FC236}">
                  <a16:creationId xmlns:a16="http://schemas.microsoft.com/office/drawing/2014/main" id="{A91F049C-6879-B0BC-E40B-32632EEDC3A2}"/>
                </a:ext>
              </a:extLst>
            </p:cNvPr>
            <p:cNvSpPr/>
            <p:nvPr/>
          </p:nvSpPr>
          <p:spPr>
            <a:xfrm>
              <a:off x="4762700" y="4967505"/>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ysClr val="windowText" lastClr="000000"/>
                  </a:solidFill>
                </a:rPr>
                <a:t>Heurestics</a:t>
              </a:r>
              <a:endParaRPr lang="en-US" sz="1100" dirty="0">
                <a:solidFill>
                  <a:sysClr val="windowText" lastClr="000000"/>
                </a:solidFill>
              </a:endParaRPr>
            </a:p>
          </p:txBody>
        </p:sp>
        <p:cxnSp>
          <p:nvCxnSpPr>
            <p:cNvPr id="409" name="Connector: Elbow 408">
              <a:extLst>
                <a:ext uri="{FF2B5EF4-FFF2-40B4-BE49-F238E27FC236}">
                  <a16:creationId xmlns:a16="http://schemas.microsoft.com/office/drawing/2014/main" id="{35C839E0-FDAA-C145-5992-B10E4530847D}"/>
                </a:ext>
              </a:extLst>
            </p:cNvPr>
            <p:cNvCxnSpPr>
              <a:cxnSpLocks/>
              <a:stCxn id="463" idx="3"/>
              <a:endCxn id="408" idx="1"/>
            </p:cNvCxnSpPr>
            <p:nvPr/>
          </p:nvCxnSpPr>
          <p:spPr>
            <a:xfrm>
              <a:off x="4417474" y="4692026"/>
              <a:ext cx="345226" cy="438569"/>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4" name="Rectangle 483">
              <a:extLst>
                <a:ext uri="{FF2B5EF4-FFF2-40B4-BE49-F238E27FC236}">
                  <a16:creationId xmlns:a16="http://schemas.microsoft.com/office/drawing/2014/main" id="{9191372C-7B7D-5D12-B4B6-0B3BF1722271}"/>
                </a:ext>
              </a:extLst>
            </p:cNvPr>
            <p:cNvSpPr/>
            <p:nvPr/>
          </p:nvSpPr>
          <p:spPr>
            <a:xfrm>
              <a:off x="4762700" y="586789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CNN</a:t>
              </a:r>
            </a:p>
          </p:txBody>
        </p:sp>
        <p:cxnSp>
          <p:nvCxnSpPr>
            <p:cNvPr id="485" name="Connector: Elbow 484">
              <a:extLst>
                <a:ext uri="{FF2B5EF4-FFF2-40B4-BE49-F238E27FC236}">
                  <a16:creationId xmlns:a16="http://schemas.microsoft.com/office/drawing/2014/main" id="{ADC94BC1-C7AF-6A45-98ED-DCDA795E7955}"/>
                </a:ext>
              </a:extLst>
            </p:cNvPr>
            <p:cNvCxnSpPr>
              <a:cxnSpLocks/>
              <a:stCxn id="472" idx="3"/>
              <a:endCxn id="484" idx="1"/>
            </p:cNvCxnSpPr>
            <p:nvPr/>
          </p:nvCxnSpPr>
          <p:spPr>
            <a:xfrm>
              <a:off x="4405616" y="5800222"/>
              <a:ext cx="357084" cy="23076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6" name="Rectangle 485">
              <a:extLst>
                <a:ext uri="{FF2B5EF4-FFF2-40B4-BE49-F238E27FC236}">
                  <a16:creationId xmlns:a16="http://schemas.microsoft.com/office/drawing/2014/main" id="{87A3AAA7-3A59-80A0-C4EF-539A79A53790}"/>
                </a:ext>
              </a:extLst>
            </p:cNvPr>
            <p:cNvSpPr/>
            <p:nvPr/>
          </p:nvSpPr>
          <p:spPr>
            <a:xfrm>
              <a:off x="4752955" y="5426336"/>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RNN</a:t>
              </a:r>
            </a:p>
          </p:txBody>
        </p:sp>
        <p:cxnSp>
          <p:nvCxnSpPr>
            <p:cNvPr id="487" name="Connector: Elbow 486">
              <a:extLst>
                <a:ext uri="{FF2B5EF4-FFF2-40B4-BE49-F238E27FC236}">
                  <a16:creationId xmlns:a16="http://schemas.microsoft.com/office/drawing/2014/main" id="{B6FE93EA-A5E3-3B9B-05BF-F7C948C839E3}"/>
                </a:ext>
              </a:extLst>
            </p:cNvPr>
            <p:cNvCxnSpPr>
              <a:cxnSpLocks/>
              <a:stCxn id="472" idx="3"/>
              <a:endCxn id="486" idx="1"/>
            </p:cNvCxnSpPr>
            <p:nvPr/>
          </p:nvCxnSpPr>
          <p:spPr>
            <a:xfrm flipV="1">
              <a:off x="4405616" y="5589426"/>
              <a:ext cx="347339" cy="21079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11B2549-919C-D86E-8BBD-70E92657572B}"/>
                </a:ext>
              </a:extLst>
            </p:cNvPr>
            <p:cNvCxnSpPr>
              <a:cxnSpLocks/>
              <a:stCxn id="15" idx="3"/>
              <a:endCxn id="17" idx="1"/>
            </p:cNvCxnSpPr>
            <p:nvPr/>
          </p:nvCxnSpPr>
          <p:spPr>
            <a:xfrm flipV="1">
              <a:off x="4417474" y="1953715"/>
              <a:ext cx="347339" cy="212552"/>
            </a:xfrm>
            <a:prstGeom prst="bentConnector3">
              <a:avLst>
                <a:gd name="adj1"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33"/>
          <p:cNvSpPr txBox="1">
            <a:spLocks noGrp="1"/>
          </p:cNvSpPr>
          <p:nvPr>
            <p:ph type="title"/>
          </p:nvPr>
        </p:nvSpPr>
        <p:spPr/>
        <p:txBody>
          <a:bodyPr/>
          <a:lstStyle/>
          <a:p>
            <a:pPr lvl="0"/>
            <a:r>
              <a:rPr lang="en-US"/>
              <a:t>References</a:t>
            </a:r>
          </a:p>
        </p:txBody>
      </p:sp>
      <p:sp>
        <p:nvSpPr>
          <p:cNvPr id="822" name="Google Shape;822;p33"/>
          <p:cNvSpPr txBox="1">
            <a:spLocks noGrp="1"/>
          </p:cNvSpPr>
          <p:nvPr>
            <p:ph type="body" idx="1"/>
          </p:nvPr>
        </p:nvSpPr>
        <p:spPr/>
        <p:txBody>
          <a:bodyPr/>
          <a:lstStyle/>
          <a:p>
            <a:pPr lvl="0"/>
            <a:r>
              <a:rPr lang="en-US" dirty="0">
                <a:hlinkClick r:id="rId3"/>
              </a:rPr>
              <a:t>http://www.cs.upc.edu/~bejar/apren/docum/trans/08-clustering-eng.pdf</a:t>
            </a:r>
            <a:endParaRPr lang="en-US" dirty="0"/>
          </a:p>
          <a:p>
            <a:pPr lvl="0"/>
            <a:r>
              <a:rPr lang="en-US" dirty="0">
                <a:hlinkClick r:id="rId4"/>
              </a:rPr>
              <a:t>https://en.wikipedia.org/wiki/Hierarchical_clustering</a:t>
            </a:r>
            <a:endParaRPr lang="en-US" dirty="0"/>
          </a:p>
          <a:p>
            <a:pPr lvl="0"/>
            <a:r>
              <a:rPr lang="en-US" dirty="0">
                <a:hlinkClick r:id="rId5"/>
              </a:rPr>
              <a:t>https://uc-r.github.io/hc_clustering</a:t>
            </a:r>
            <a:endParaRPr lang="en-US" dirty="0"/>
          </a:p>
          <a:p>
            <a:pPr lvl="0"/>
            <a:r>
              <a:rPr lang="en-US" dirty="0">
                <a:hlinkClick r:id="rId6"/>
              </a:rPr>
              <a:t>http://pro.arcgis.com/en/pro-app/tool-reference/spatial-statistics/how-density-based-clustering-works.htm</a:t>
            </a:r>
            <a:r>
              <a:rPr lang="en-US" dirty="0"/>
              <a:t> </a:t>
            </a:r>
          </a:p>
          <a:p>
            <a:pPr lvl="0"/>
            <a:r>
              <a:rPr lang="en-US" dirty="0">
                <a:hlinkClick r:id="rId7"/>
              </a:rPr>
              <a:t>https://ppt-online.org/25080</a:t>
            </a:r>
            <a:r>
              <a:rPr lang="en-US" dirty="0"/>
              <a:t> </a:t>
            </a:r>
          </a:p>
          <a:p>
            <a:pPr lvl="0"/>
            <a:r>
              <a:rPr lang="en-US" dirty="0"/>
              <a:t>https://neptune.ai/blog/clustering-algorithms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26"/>
          <p:cNvPicPr preferRelativeResize="0"/>
          <p:nvPr/>
        </p:nvPicPr>
        <p:blipFill rotWithShape="1">
          <a:blip r:embed="rId3">
            <a:alphaModFix/>
          </a:blip>
          <a:srcRect t="13334" b="4045"/>
          <a:stretch/>
        </p:blipFill>
        <p:spPr>
          <a:xfrm>
            <a:off x="2381250" y="2108200"/>
            <a:ext cx="7429500" cy="4406900"/>
          </a:xfrm>
          <a:prstGeom prst="rect">
            <a:avLst/>
          </a:prstGeom>
          <a:noFill/>
          <a:ln>
            <a:noFill/>
          </a:ln>
        </p:spPr>
      </p:pic>
      <p:sp>
        <p:nvSpPr>
          <p:cNvPr id="777" name="Google Shape;777;p26"/>
          <p:cNvSpPr txBox="1">
            <a:spLocks noGrp="1"/>
          </p:cNvSpPr>
          <p:nvPr>
            <p:ph type="title"/>
          </p:nvPr>
        </p:nvSpPr>
        <p:spPr>
          <a:xfrm>
            <a:off x="2152650" y="365127"/>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DBScan assumes consistent density</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28"/>
          <p:cNvSpPr txBox="1">
            <a:spLocks noGrp="1"/>
          </p:cNvSpPr>
          <p:nvPr>
            <p:ph type="title"/>
          </p:nvPr>
        </p:nvSpPr>
        <p:spPr>
          <a:xfrm>
            <a:off x="2152650" y="365127"/>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Another Density Cluster - OPTICS</a:t>
            </a:r>
            <a:endParaRPr/>
          </a:p>
        </p:txBody>
      </p:sp>
      <p:pic>
        <p:nvPicPr>
          <p:cNvPr id="789" name="Google Shape;789;p28" descr="Illustration of cluster sensitivity"/>
          <p:cNvPicPr preferRelativeResize="0"/>
          <p:nvPr/>
        </p:nvPicPr>
        <p:blipFill rotWithShape="1">
          <a:blip r:embed="rId3">
            <a:alphaModFix/>
          </a:blip>
          <a:srcRect/>
          <a:stretch/>
        </p:blipFill>
        <p:spPr>
          <a:xfrm>
            <a:off x="1726246" y="2947988"/>
            <a:ext cx="8739509" cy="2817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BE9F-B690-D09F-D7AE-088198345EF3}"/>
              </a:ext>
            </a:extLst>
          </p:cNvPr>
          <p:cNvSpPr>
            <a:spLocks noGrp="1"/>
          </p:cNvSpPr>
          <p:nvPr>
            <p:ph type="title"/>
          </p:nvPr>
        </p:nvSpPr>
        <p:spPr/>
        <p:txBody>
          <a:bodyPr/>
          <a:lstStyle/>
          <a:p>
            <a:r>
              <a:rPr lang="en-US" dirty="0"/>
              <a:t>Types of clustering algorithms</a:t>
            </a:r>
          </a:p>
        </p:txBody>
      </p:sp>
      <p:sp>
        <p:nvSpPr>
          <p:cNvPr id="4" name="Rectangle 3">
            <a:extLst>
              <a:ext uri="{FF2B5EF4-FFF2-40B4-BE49-F238E27FC236}">
                <a16:creationId xmlns:a16="http://schemas.microsoft.com/office/drawing/2014/main" id="{4BC1EC48-28EE-02CA-82A7-3A98A8AE6678}"/>
              </a:ext>
            </a:extLst>
          </p:cNvPr>
          <p:cNvSpPr/>
          <p:nvPr/>
        </p:nvSpPr>
        <p:spPr>
          <a:xfrm>
            <a:off x="956167" y="3781748"/>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Clustering</a:t>
            </a:r>
          </a:p>
        </p:txBody>
      </p:sp>
      <p:sp>
        <p:nvSpPr>
          <p:cNvPr id="5" name="Rectangle 4">
            <a:extLst>
              <a:ext uri="{FF2B5EF4-FFF2-40B4-BE49-F238E27FC236}">
                <a16:creationId xmlns:a16="http://schemas.microsoft.com/office/drawing/2014/main" id="{EB28E1DE-4DDB-D52C-0B40-79EFA6BD4F30}"/>
              </a:ext>
            </a:extLst>
          </p:cNvPr>
          <p:cNvSpPr/>
          <p:nvPr/>
        </p:nvSpPr>
        <p:spPr>
          <a:xfrm>
            <a:off x="4431015" y="1690421"/>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Hierarchical </a:t>
            </a:r>
          </a:p>
        </p:txBody>
      </p:sp>
      <p:sp>
        <p:nvSpPr>
          <p:cNvPr id="6" name="Rectangle 5">
            <a:extLst>
              <a:ext uri="{FF2B5EF4-FFF2-40B4-BE49-F238E27FC236}">
                <a16:creationId xmlns:a16="http://schemas.microsoft.com/office/drawing/2014/main" id="{F567B1EF-B869-21DF-3E0C-D67CFA714580}"/>
              </a:ext>
            </a:extLst>
          </p:cNvPr>
          <p:cNvSpPr/>
          <p:nvPr/>
        </p:nvSpPr>
        <p:spPr>
          <a:xfrm>
            <a:off x="6933510" y="1357498"/>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Agglomerative</a:t>
            </a:r>
          </a:p>
        </p:txBody>
      </p:sp>
      <p:cxnSp>
        <p:nvCxnSpPr>
          <p:cNvPr id="7" name="Connector: Elbow 6">
            <a:extLst>
              <a:ext uri="{FF2B5EF4-FFF2-40B4-BE49-F238E27FC236}">
                <a16:creationId xmlns:a16="http://schemas.microsoft.com/office/drawing/2014/main" id="{CE70CD2E-BC3C-8786-47A7-C6577790282E}"/>
              </a:ext>
            </a:extLst>
          </p:cNvPr>
          <p:cNvCxnSpPr>
            <a:cxnSpLocks/>
            <a:stCxn id="5" idx="3"/>
            <a:endCxn id="6" idx="1"/>
          </p:cNvCxnSpPr>
          <p:nvPr/>
        </p:nvCxnSpPr>
        <p:spPr>
          <a:xfrm flipV="1">
            <a:off x="5492034" y="1619074"/>
            <a:ext cx="1441476" cy="332923"/>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E92264F4-4D81-7BE8-AC8E-22D188049AF7}"/>
              </a:ext>
            </a:extLst>
          </p:cNvPr>
          <p:cNvCxnSpPr>
            <a:cxnSpLocks/>
            <a:stCxn id="4" idx="3"/>
            <a:endCxn id="5" idx="1"/>
          </p:cNvCxnSpPr>
          <p:nvPr/>
        </p:nvCxnSpPr>
        <p:spPr>
          <a:xfrm flipV="1">
            <a:off x="2063301" y="1951997"/>
            <a:ext cx="2367714" cy="203215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0842024-FEE8-63E6-9D5E-53539955D498}"/>
              </a:ext>
            </a:extLst>
          </p:cNvPr>
          <p:cNvSpPr/>
          <p:nvPr/>
        </p:nvSpPr>
        <p:spPr>
          <a:xfrm>
            <a:off x="4431016" y="4335233"/>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Density Based </a:t>
            </a:r>
          </a:p>
        </p:txBody>
      </p:sp>
      <p:cxnSp>
        <p:nvCxnSpPr>
          <p:cNvPr id="12" name="Connector: Elbow 11">
            <a:extLst>
              <a:ext uri="{FF2B5EF4-FFF2-40B4-BE49-F238E27FC236}">
                <a16:creationId xmlns:a16="http://schemas.microsoft.com/office/drawing/2014/main" id="{3A87FE57-F922-926F-4AB8-8032670CAB40}"/>
              </a:ext>
            </a:extLst>
          </p:cNvPr>
          <p:cNvCxnSpPr>
            <a:cxnSpLocks/>
            <a:stCxn id="5" idx="3"/>
            <a:endCxn id="16" idx="1"/>
          </p:cNvCxnSpPr>
          <p:nvPr/>
        </p:nvCxnSpPr>
        <p:spPr>
          <a:xfrm>
            <a:off x="5492034" y="1951997"/>
            <a:ext cx="1441476" cy="279941"/>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A34F74-BE6B-9366-7A25-1AA36130C1FE}"/>
              </a:ext>
            </a:extLst>
          </p:cNvPr>
          <p:cNvSpPr/>
          <p:nvPr/>
        </p:nvSpPr>
        <p:spPr>
          <a:xfrm>
            <a:off x="4431016" y="3014646"/>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Partitioning</a:t>
            </a:r>
          </a:p>
        </p:txBody>
      </p:sp>
      <p:cxnSp>
        <p:nvCxnSpPr>
          <p:cNvPr id="14" name="Connector: Elbow 13">
            <a:extLst>
              <a:ext uri="{FF2B5EF4-FFF2-40B4-BE49-F238E27FC236}">
                <a16:creationId xmlns:a16="http://schemas.microsoft.com/office/drawing/2014/main" id="{2C2A09D4-2543-2CB4-9AA6-81A5812D6298}"/>
              </a:ext>
            </a:extLst>
          </p:cNvPr>
          <p:cNvCxnSpPr>
            <a:cxnSpLocks/>
            <a:stCxn id="4" idx="3"/>
            <a:endCxn id="13" idx="1"/>
          </p:cNvCxnSpPr>
          <p:nvPr/>
        </p:nvCxnSpPr>
        <p:spPr>
          <a:xfrm flipV="1">
            <a:off x="2063301" y="3276222"/>
            <a:ext cx="2367715" cy="707929"/>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EE2F90A-CBD5-DC4E-F3F2-D1089C2CEC05}"/>
              </a:ext>
            </a:extLst>
          </p:cNvPr>
          <p:cNvSpPr/>
          <p:nvPr/>
        </p:nvSpPr>
        <p:spPr>
          <a:xfrm>
            <a:off x="6933510" y="1970362"/>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Divisive</a:t>
            </a:r>
          </a:p>
        </p:txBody>
      </p:sp>
      <p:sp>
        <p:nvSpPr>
          <p:cNvPr id="17" name="Rectangle 16">
            <a:extLst>
              <a:ext uri="{FF2B5EF4-FFF2-40B4-BE49-F238E27FC236}">
                <a16:creationId xmlns:a16="http://schemas.microsoft.com/office/drawing/2014/main" id="{4C1B754A-0664-7835-D191-073F829278A4}"/>
              </a:ext>
            </a:extLst>
          </p:cNvPr>
          <p:cNvSpPr/>
          <p:nvPr/>
        </p:nvSpPr>
        <p:spPr>
          <a:xfrm>
            <a:off x="4431016" y="5663290"/>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Distribution Based</a:t>
            </a:r>
          </a:p>
        </p:txBody>
      </p:sp>
      <p:cxnSp>
        <p:nvCxnSpPr>
          <p:cNvPr id="20" name="Connector: Elbow 19">
            <a:extLst>
              <a:ext uri="{FF2B5EF4-FFF2-40B4-BE49-F238E27FC236}">
                <a16:creationId xmlns:a16="http://schemas.microsoft.com/office/drawing/2014/main" id="{935AD8D0-B6B6-228B-BADA-68BD50E5B1D3}"/>
              </a:ext>
            </a:extLst>
          </p:cNvPr>
          <p:cNvCxnSpPr>
            <a:cxnSpLocks/>
            <a:stCxn id="4" idx="3"/>
            <a:endCxn id="11" idx="1"/>
          </p:cNvCxnSpPr>
          <p:nvPr/>
        </p:nvCxnSpPr>
        <p:spPr>
          <a:xfrm>
            <a:off x="2063301" y="3984151"/>
            <a:ext cx="2367715" cy="61265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1F81ED2-FF88-2405-0DC3-B524A9E7D98C}"/>
              </a:ext>
            </a:extLst>
          </p:cNvPr>
          <p:cNvCxnSpPr>
            <a:cxnSpLocks/>
            <a:stCxn id="4" idx="3"/>
            <a:endCxn id="17" idx="1"/>
          </p:cNvCxnSpPr>
          <p:nvPr/>
        </p:nvCxnSpPr>
        <p:spPr>
          <a:xfrm>
            <a:off x="2063301" y="3984151"/>
            <a:ext cx="2367715" cy="1940715"/>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0116A91-E0E9-A51E-B7ED-B0C82E5294F3}"/>
              </a:ext>
            </a:extLst>
          </p:cNvPr>
          <p:cNvSpPr/>
          <p:nvPr/>
        </p:nvSpPr>
        <p:spPr>
          <a:xfrm>
            <a:off x="6933510" y="2715558"/>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K Means</a:t>
            </a:r>
          </a:p>
        </p:txBody>
      </p:sp>
      <p:cxnSp>
        <p:nvCxnSpPr>
          <p:cNvPr id="32" name="Connector: Elbow 31">
            <a:extLst>
              <a:ext uri="{FF2B5EF4-FFF2-40B4-BE49-F238E27FC236}">
                <a16:creationId xmlns:a16="http://schemas.microsoft.com/office/drawing/2014/main" id="{E58DFD90-4728-6FA9-406E-A151EE02FDFA}"/>
              </a:ext>
            </a:extLst>
          </p:cNvPr>
          <p:cNvCxnSpPr>
            <a:cxnSpLocks/>
            <a:stCxn id="13" idx="3"/>
            <a:endCxn id="31" idx="1"/>
          </p:cNvCxnSpPr>
          <p:nvPr/>
        </p:nvCxnSpPr>
        <p:spPr>
          <a:xfrm flipV="1">
            <a:off x="5492035" y="2977134"/>
            <a:ext cx="1441475" cy="29908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0F5B4CE-AEFB-24F1-3C23-A9BEB443F298}"/>
              </a:ext>
            </a:extLst>
          </p:cNvPr>
          <p:cNvCxnSpPr>
            <a:cxnSpLocks/>
            <a:stCxn id="13" idx="3"/>
            <a:endCxn id="34" idx="1"/>
          </p:cNvCxnSpPr>
          <p:nvPr/>
        </p:nvCxnSpPr>
        <p:spPr>
          <a:xfrm>
            <a:off x="5492035" y="3276222"/>
            <a:ext cx="1441475" cy="31377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A71E869-128B-77CA-C0F1-554752FBB41E}"/>
              </a:ext>
            </a:extLst>
          </p:cNvPr>
          <p:cNvSpPr/>
          <p:nvPr/>
        </p:nvSpPr>
        <p:spPr>
          <a:xfrm>
            <a:off x="6933510" y="3328422"/>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K Medoid</a:t>
            </a:r>
          </a:p>
        </p:txBody>
      </p:sp>
      <p:sp>
        <p:nvSpPr>
          <p:cNvPr id="38" name="Rectangle 37">
            <a:extLst>
              <a:ext uri="{FF2B5EF4-FFF2-40B4-BE49-F238E27FC236}">
                <a16:creationId xmlns:a16="http://schemas.microsoft.com/office/drawing/2014/main" id="{D04F35F1-F10F-CB88-C9C5-77BBC2026387}"/>
              </a:ext>
            </a:extLst>
          </p:cNvPr>
          <p:cNvSpPr/>
          <p:nvPr/>
        </p:nvSpPr>
        <p:spPr>
          <a:xfrm>
            <a:off x="6933510" y="4036403"/>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ysClr val="windowText" lastClr="000000"/>
                </a:solidFill>
              </a:rPr>
              <a:t>DBScan</a:t>
            </a:r>
            <a:endParaRPr lang="en-US" sz="1100" dirty="0">
              <a:solidFill>
                <a:sysClr val="windowText" lastClr="000000"/>
              </a:solidFill>
            </a:endParaRPr>
          </a:p>
        </p:txBody>
      </p:sp>
      <p:cxnSp>
        <p:nvCxnSpPr>
          <p:cNvPr id="39" name="Connector: Elbow 38">
            <a:extLst>
              <a:ext uri="{FF2B5EF4-FFF2-40B4-BE49-F238E27FC236}">
                <a16:creationId xmlns:a16="http://schemas.microsoft.com/office/drawing/2014/main" id="{E907A4F9-E45E-A005-68EA-2AD1F4A694CA}"/>
              </a:ext>
            </a:extLst>
          </p:cNvPr>
          <p:cNvCxnSpPr>
            <a:cxnSpLocks/>
            <a:stCxn id="11" idx="3"/>
            <a:endCxn id="38" idx="1"/>
          </p:cNvCxnSpPr>
          <p:nvPr/>
        </p:nvCxnSpPr>
        <p:spPr>
          <a:xfrm flipV="1">
            <a:off x="5492035" y="4297979"/>
            <a:ext cx="1441475" cy="29883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E29F358-507A-0DC7-F48A-F2D9136F3BD3}"/>
              </a:ext>
            </a:extLst>
          </p:cNvPr>
          <p:cNvCxnSpPr>
            <a:cxnSpLocks/>
            <a:stCxn id="11" idx="3"/>
            <a:endCxn id="41" idx="1"/>
          </p:cNvCxnSpPr>
          <p:nvPr/>
        </p:nvCxnSpPr>
        <p:spPr>
          <a:xfrm>
            <a:off x="5492035" y="4596809"/>
            <a:ext cx="1441475" cy="300971"/>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B72ADF-C6E4-4082-52F8-CBD3ADDF9A39}"/>
              </a:ext>
            </a:extLst>
          </p:cNvPr>
          <p:cNvSpPr/>
          <p:nvPr/>
        </p:nvSpPr>
        <p:spPr>
          <a:xfrm>
            <a:off x="6933510" y="4636204"/>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OPTICS</a:t>
            </a:r>
          </a:p>
        </p:txBody>
      </p:sp>
      <p:sp>
        <p:nvSpPr>
          <p:cNvPr id="42" name="Rectangle 41">
            <a:extLst>
              <a:ext uri="{FF2B5EF4-FFF2-40B4-BE49-F238E27FC236}">
                <a16:creationId xmlns:a16="http://schemas.microsoft.com/office/drawing/2014/main" id="{DA39B2B7-50DD-6C7E-480D-0CCC8133453F}"/>
              </a:ext>
            </a:extLst>
          </p:cNvPr>
          <p:cNvSpPr/>
          <p:nvPr/>
        </p:nvSpPr>
        <p:spPr>
          <a:xfrm>
            <a:off x="6933510" y="5330100"/>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GMM</a:t>
            </a:r>
          </a:p>
        </p:txBody>
      </p:sp>
      <p:cxnSp>
        <p:nvCxnSpPr>
          <p:cNvPr id="43" name="Connector: Elbow 42">
            <a:extLst>
              <a:ext uri="{FF2B5EF4-FFF2-40B4-BE49-F238E27FC236}">
                <a16:creationId xmlns:a16="http://schemas.microsoft.com/office/drawing/2014/main" id="{8804FF09-898B-A2AD-41D0-77200444076C}"/>
              </a:ext>
            </a:extLst>
          </p:cNvPr>
          <p:cNvCxnSpPr>
            <a:cxnSpLocks/>
            <a:stCxn id="17" idx="3"/>
            <a:endCxn id="42" idx="1"/>
          </p:cNvCxnSpPr>
          <p:nvPr/>
        </p:nvCxnSpPr>
        <p:spPr>
          <a:xfrm flipV="1">
            <a:off x="5492035" y="5591676"/>
            <a:ext cx="1441475" cy="33319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64B2D0E-534C-8B1C-2FE8-1C66609ED4BC}"/>
              </a:ext>
            </a:extLst>
          </p:cNvPr>
          <p:cNvCxnSpPr>
            <a:cxnSpLocks/>
            <a:stCxn id="17" idx="3"/>
            <a:endCxn id="45" idx="1"/>
          </p:cNvCxnSpPr>
          <p:nvPr/>
        </p:nvCxnSpPr>
        <p:spPr>
          <a:xfrm>
            <a:off x="5492035" y="5924866"/>
            <a:ext cx="1441475" cy="292737"/>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A0DDEDC-F4DE-D142-BDBA-6A062A75BADB}"/>
              </a:ext>
            </a:extLst>
          </p:cNvPr>
          <p:cNvSpPr/>
          <p:nvPr/>
        </p:nvSpPr>
        <p:spPr>
          <a:xfrm>
            <a:off x="6933510" y="5956027"/>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SOMs</a:t>
            </a:r>
          </a:p>
        </p:txBody>
      </p:sp>
    </p:spTree>
    <p:extLst>
      <p:ext uri="{BB962C8B-B14F-4D97-AF65-F5344CB8AC3E}">
        <p14:creationId xmlns:p14="http://schemas.microsoft.com/office/powerpoint/2010/main" val="6990357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 descr="Image result for clustering"/>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2" name="Google Shape;622;p9"/>
          <p:cNvSpPr txBox="1">
            <a:spLocks noGrp="1"/>
          </p:cNvSpPr>
          <p:nvPr>
            <p:ph type="title"/>
          </p:nvPr>
        </p:nvSpPr>
        <p:spPr/>
        <p:txBody>
          <a:bodyPr/>
          <a:lstStyle/>
          <a:p>
            <a:pPr lvl="0"/>
            <a:r>
              <a:rPr lang="en-US"/>
              <a:t>Hierarchical Clustering</a:t>
            </a:r>
          </a:p>
        </p:txBody>
      </p:sp>
      <p:sp>
        <p:nvSpPr>
          <p:cNvPr id="623" name="Google Shape;623;p9"/>
          <p:cNvSpPr txBox="1">
            <a:spLocks noGrp="1"/>
          </p:cNvSpPr>
          <p:nvPr>
            <p:ph type="body" idx="1"/>
          </p:nvPr>
        </p:nvSpPr>
        <p:spPr>
          <a:xfrm>
            <a:off x="838200" y="1580606"/>
            <a:ext cx="10515600" cy="4596219"/>
          </a:xfrm>
        </p:spPr>
        <p:txBody>
          <a:bodyPr/>
          <a:lstStyle/>
          <a:p>
            <a:pPr marL="114300" lvl="0" indent="0">
              <a:buNone/>
            </a:pPr>
            <a:r>
              <a:rPr lang="en-US" dirty="0"/>
              <a:t>The idea is that objects nearer to each other are more related.</a:t>
            </a:r>
          </a:p>
          <a:p>
            <a:pPr marL="114300" lvl="0" indent="0">
              <a:buNone/>
            </a:pPr>
            <a:r>
              <a:rPr lang="en-US" dirty="0"/>
              <a:t>Hence, we can break down the objects in a hierarchical manner using some criterion (</a:t>
            </a:r>
            <a:r>
              <a:rPr lang="en-US" dirty="0" err="1"/>
              <a:t>e.g</a:t>
            </a:r>
            <a:r>
              <a:rPr lang="en-US" dirty="0"/>
              <a:t> distance)</a:t>
            </a:r>
          </a:p>
        </p:txBody>
      </p:sp>
      <p:pic>
        <p:nvPicPr>
          <p:cNvPr id="624" name="Google Shape;624;p9" descr="https://cdn-images-1.medium.com/max/800/1*ET8kCcPpr893vNZFs8j4xg.gif"/>
          <p:cNvPicPr preferRelativeResize="0"/>
          <p:nvPr/>
        </p:nvPicPr>
        <p:blipFill rotWithShape="1">
          <a:blip r:embed="rId3">
            <a:alphaModFix/>
          </a:blip>
          <a:srcRect/>
          <a:stretch/>
        </p:blipFill>
        <p:spPr>
          <a:xfrm>
            <a:off x="1108892" y="3090725"/>
            <a:ext cx="6858000" cy="3086100"/>
          </a:xfrm>
          <a:prstGeom prst="rect">
            <a:avLst/>
          </a:prstGeom>
          <a:noFill/>
          <a:ln>
            <a:solidFill>
              <a:schemeClr val="tx1">
                <a:lumMod val="50000"/>
                <a:lumOff val="50000"/>
              </a:schemeClr>
            </a:solidFill>
          </a:ln>
        </p:spPr>
      </p:pic>
      <p:sp>
        <p:nvSpPr>
          <p:cNvPr id="2" name="Google Shape;623;p9">
            <a:extLst>
              <a:ext uri="{FF2B5EF4-FFF2-40B4-BE49-F238E27FC236}">
                <a16:creationId xmlns:a16="http://schemas.microsoft.com/office/drawing/2014/main" id="{940B5550-9BDE-BED0-69BF-1C4EEA98E46C}"/>
              </a:ext>
            </a:extLst>
          </p:cNvPr>
          <p:cNvSpPr txBox="1">
            <a:spLocks/>
          </p:cNvSpPr>
          <p:nvPr/>
        </p:nvSpPr>
        <p:spPr>
          <a:xfrm>
            <a:off x="7881620" y="3733800"/>
            <a:ext cx="4419600" cy="15435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114300" indent="0">
              <a:buFont typeface="Libre Franklin"/>
              <a:buNone/>
            </a:pPr>
            <a:r>
              <a:rPr lang="en-US" sz="1800" b="1" dirty="0"/>
              <a:t>Agglomerative</a:t>
            </a:r>
            <a:r>
              <a:rPr lang="en-US" sz="1800" dirty="0"/>
              <a:t> – Bottoms up</a:t>
            </a:r>
          </a:p>
          <a:p>
            <a:pPr marL="114300" indent="0">
              <a:buFont typeface="Libre Franklin"/>
              <a:buNone/>
            </a:pPr>
            <a:r>
              <a:rPr lang="en-US" sz="1800" b="1" dirty="0"/>
              <a:t>Divisive</a:t>
            </a:r>
            <a:r>
              <a:rPr lang="en-US" sz="1800" dirty="0"/>
              <a:t> – Top Down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10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Question</a:t>
            </a:r>
            <a:endParaRPr/>
          </a:p>
        </p:txBody>
      </p:sp>
      <p:sp>
        <p:nvSpPr>
          <p:cNvPr id="630" name="Google Shape;630;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At which distance should I define my merging to obtain 4 clusters?</a:t>
            </a:r>
            <a:endParaRPr dirty="0"/>
          </a:p>
          <a:p>
            <a:pPr marL="628650" lvl="0" indent="-514350" algn="l" rtl="0">
              <a:lnSpc>
                <a:spcPct val="90000"/>
              </a:lnSpc>
              <a:spcBef>
                <a:spcPts val="1000"/>
              </a:spcBef>
              <a:spcAft>
                <a:spcPts val="0"/>
              </a:spcAft>
              <a:buSzPts val="1800"/>
              <a:buFont typeface="+mj-lt"/>
              <a:buAutoNum type="romanLcPeriod"/>
            </a:pPr>
            <a:r>
              <a:rPr lang="en-US" dirty="0"/>
              <a:t>0.1</a:t>
            </a:r>
            <a:endParaRPr dirty="0"/>
          </a:p>
          <a:p>
            <a:pPr marL="628650" lvl="0" indent="-514350" algn="l" rtl="0">
              <a:lnSpc>
                <a:spcPct val="90000"/>
              </a:lnSpc>
              <a:spcBef>
                <a:spcPts val="1000"/>
              </a:spcBef>
              <a:spcAft>
                <a:spcPts val="0"/>
              </a:spcAft>
              <a:buSzPts val="1800"/>
              <a:buFont typeface="+mj-lt"/>
              <a:buAutoNum type="romanLcPeriod"/>
            </a:pPr>
            <a:r>
              <a:rPr lang="en-US" dirty="0"/>
              <a:t>0.9</a:t>
            </a:r>
            <a:endParaRPr dirty="0"/>
          </a:p>
          <a:p>
            <a:pPr marL="628650" lvl="0" indent="-514350" algn="l" rtl="0">
              <a:lnSpc>
                <a:spcPct val="90000"/>
              </a:lnSpc>
              <a:spcBef>
                <a:spcPts val="1000"/>
              </a:spcBef>
              <a:spcAft>
                <a:spcPts val="0"/>
              </a:spcAft>
              <a:buSzPts val="1800"/>
              <a:buFont typeface="+mj-lt"/>
              <a:buAutoNum type="romanLcPeriod"/>
            </a:pPr>
            <a:r>
              <a:rPr lang="en-US" dirty="0"/>
              <a:t>1.3</a:t>
            </a:r>
            <a:endParaRPr dirty="0"/>
          </a:p>
          <a:p>
            <a:pPr marL="628650" lvl="0" indent="-514350" algn="l" rtl="0">
              <a:lnSpc>
                <a:spcPct val="90000"/>
              </a:lnSpc>
              <a:spcBef>
                <a:spcPts val="1000"/>
              </a:spcBef>
              <a:spcAft>
                <a:spcPts val="0"/>
              </a:spcAft>
              <a:buSzPts val="1800"/>
              <a:buFont typeface="+mj-lt"/>
              <a:buAutoNum type="romanLcPeriod"/>
            </a:pPr>
            <a:r>
              <a:rPr lang="en-US" dirty="0"/>
              <a:t>2.0</a:t>
            </a:r>
            <a:endParaRPr dirty="0"/>
          </a:p>
        </p:txBody>
      </p:sp>
      <p:pic>
        <p:nvPicPr>
          <p:cNvPr id="632" name="Google Shape;632;p10" descr="Hierarchical Clustering Tutorial: Numerical example"/>
          <p:cNvPicPr preferRelativeResize="0"/>
          <p:nvPr/>
        </p:nvPicPr>
        <p:blipFill rotWithShape="1">
          <a:blip r:embed="rId3">
            <a:alphaModFix/>
          </a:blip>
          <a:srcRect/>
          <a:stretch/>
        </p:blipFill>
        <p:spPr>
          <a:xfrm>
            <a:off x="6506852" y="1829352"/>
            <a:ext cx="4526280" cy="4347611"/>
          </a:xfrm>
          <a:prstGeom prst="rect">
            <a:avLst/>
          </a:prstGeom>
          <a:noFill/>
          <a:ln>
            <a:solidFill>
              <a:schemeClr val="tx1">
                <a:lumMod val="50000"/>
                <a:lumOff val="50000"/>
              </a:schemeClr>
            </a:solidFill>
          </a:ln>
        </p:spPr>
      </p:pic>
      <p:grpSp>
        <p:nvGrpSpPr>
          <p:cNvPr id="6" name="Group 5">
            <a:extLst>
              <a:ext uri="{FF2B5EF4-FFF2-40B4-BE49-F238E27FC236}">
                <a16:creationId xmlns:a16="http://schemas.microsoft.com/office/drawing/2014/main" id="{7F2EDCD8-DCD0-8A9B-037E-757156127F3A}"/>
              </a:ext>
            </a:extLst>
          </p:cNvPr>
          <p:cNvGrpSpPr/>
          <p:nvPr/>
        </p:nvGrpSpPr>
        <p:grpSpPr>
          <a:xfrm>
            <a:off x="7296346" y="5159769"/>
            <a:ext cx="3619893" cy="307777"/>
            <a:chOff x="7296346" y="5159769"/>
            <a:chExt cx="3619893" cy="307777"/>
          </a:xfrm>
        </p:grpSpPr>
        <p:cxnSp>
          <p:nvCxnSpPr>
            <p:cNvPr id="3" name="Straight Connector 2">
              <a:extLst>
                <a:ext uri="{FF2B5EF4-FFF2-40B4-BE49-F238E27FC236}">
                  <a16:creationId xmlns:a16="http://schemas.microsoft.com/office/drawing/2014/main" id="{2B83D5B8-3A9E-3725-9C11-BE580858AA54}"/>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C7A2DE-1314-3E17-E573-FF33C988B1F6}"/>
                </a:ext>
              </a:extLst>
            </p:cNvPr>
            <p:cNvSpPr txBox="1"/>
            <p:nvPr/>
          </p:nvSpPr>
          <p:spPr>
            <a:xfrm>
              <a:off x="10501459" y="5159769"/>
              <a:ext cx="414780" cy="307777"/>
            </a:xfrm>
            <a:prstGeom prst="rect">
              <a:avLst/>
            </a:prstGeom>
            <a:noFill/>
          </p:spPr>
          <p:txBody>
            <a:bodyPr wrap="square" rtlCol="0">
              <a:spAutoFit/>
            </a:bodyPr>
            <a:lstStyle/>
            <a:p>
              <a:r>
                <a:rPr lang="en-US" dirty="0">
                  <a:solidFill>
                    <a:srgbClr val="C00000"/>
                  </a:solidFill>
                </a:rPr>
                <a:t>(</a:t>
              </a:r>
              <a:r>
                <a:rPr lang="en-US" dirty="0" err="1">
                  <a:solidFill>
                    <a:srgbClr val="C00000"/>
                  </a:solidFill>
                </a:rPr>
                <a:t>i</a:t>
              </a:r>
              <a:r>
                <a:rPr lang="en-US" dirty="0">
                  <a:solidFill>
                    <a:srgbClr val="C00000"/>
                  </a:solidFill>
                </a:rPr>
                <a:t>)</a:t>
              </a:r>
            </a:p>
          </p:txBody>
        </p:sp>
      </p:grpSp>
      <p:grpSp>
        <p:nvGrpSpPr>
          <p:cNvPr id="7" name="Group 6">
            <a:extLst>
              <a:ext uri="{FF2B5EF4-FFF2-40B4-BE49-F238E27FC236}">
                <a16:creationId xmlns:a16="http://schemas.microsoft.com/office/drawing/2014/main" id="{49A2C458-5CCF-A95D-CFE6-8D161C34ACB2}"/>
              </a:ext>
            </a:extLst>
          </p:cNvPr>
          <p:cNvGrpSpPr/>
          <p:nvPr/>
        </p:nvGrpSpPr>
        <p:grpSpPr>
          <a:xfrm>
            <a:off x="7296346" y="4296463"/>
            <a:ext cx="3610466" cy="307777"/>
            <a:chOff x="7296346" y="5159769"/>
            <a:chExt cx="3610466" cy="307777"/>
          </a:xfrm>
        </p:grpSpPr>
        <p:cxnSp>
          <p:nvCxnSpPr>
            <p:cNvPr id="8" name="Straight Connector 7">
              <a:extLst>
                <a:ext uri="{FF2B5EF4-FFF2-40B4-BE49-F238E27FC236}">
                  <a16:creationId xmlns:a16="http://schemas.microsoft.com/office/drawing/2014/main" id="{E2E248FE-BAB3-FB22-23EC-BA0633215684}"/>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6CCF8A-82F9-0763-0C18-B3D4A005B8D5}"/>
                </a:ext>
              </a:extLst>
            </p:cNvPr>
            <p:cNvSpPr txBox="1"/>
            <p:nvPr/>
          </p:nvSpPr>
          <p:spPr>
            <a:xfrm>
              <a:off x="10492032" y="5159769"/>
              <a:ext cx="414780" cy="307777"/>
            </a:xfrm>
            <a:prstGeom prst="rect">
              <a:avLst/>
            </a:prstGeom>
            <a:noFill/>
          </p:spPr>
          <p:txBody>
            <a:bodyPr wrap="square" rtlCol="0">
              <a:spAutoFit/>
            </a:bodyPr>
            <a:lstStyle/>
            <a:p>
              <a:r>
                <a:rPr lang="en-US" dirty="0">
                  <a:solidFill>
                    <a:srgbClr val="C00000"/>
                  </a:solidFill>
                </a:rPr>
                <a:t>(ii)</a:t>
              </a:r>
            </a:p>
          </p:txBody>
        </p:sp>
      </p:grpSp>
      <p:grpSp>
        <p:nvGrpSpPr>
          <p:cNvPr id="10" name="Group 9">
            <a:extLst>
              <a:ext uri="{FF2B5EF4-FFF2-40B4-BE49-F238E27FC236}">
                <a16:creationId xmlns:a16="http://schemas.microsoft.com/office/drawing/2014/main" id="{6C11DAB2-C00A-7C0B-345A-8463E01C90F3}"/>
              </a:ext>
            </a:extLst>
          </p:cNvPr>
          <p:cNvGrpSpPr/>
          <p:nvPr/>
        </p:nvGrpSpPr>
        <p:grpSpPr>
          <a:xfrm>
            <a:off x="7296346" y="3710921"/>
            <a:ext cx="3667028" cy="307777"/>
            <a:chOff x="7296346" y="5159769"/>
            <a:chExt cx="3667028" cy="307777"/>
          </a:xfrm>
        </p:grpSpPr>
        <p:cxnSp>
          <p:nvCxnSpPr>
            <p:cNvPr id="11" name="Straight Connector 10">
              <a:extLst>
                <a:ext uri="{FF2B5EF4-FFF2-40B4-BE49-F238E27FC236}">
                  <a16:creationId xmlns:a16="http://schemas.microsoft.com/office/drawing/2014/main" id="{6CF6D7E8-B04A-DDFF-40BD-60E91CC489AB}"/>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7D33B5-A1C1-E008-2E40-CF0771D9DEA1}"/>
                </a:ext>
              </a:extLst>
            </p:cNvPr>
            <p:cNvSpPr txBox="1"/>
            <p:nvPr/>
          </p:nvSpPr>
          <p:spPr>
            <a:xfrm>
              <a:off x="10454326" y="5159769"/>
              <a:ext cx="509048" cy="307777"/>
            </a:xfrm>
            <a:prstGeom prst="rect">
              <a:avLst/>
            </a:prstGeom>
            <a:noFill/>
          </p:spPr>
          <p:txBody>
            <a:bodyPr wrap="square" rtlCol="0">
              <a:spAutoFit/>
            </a:bodyPr>
            <a:lstStyle/>
            <a:p>
              <a:r>
                <a:rPr lang="en-US" dirty="0">
                  <a:solidFill>
                    <a:srgbClr val="C00000"/>
                  </a:solidFill>
                </a:rPr>
                <a:t>(iii)</a:t>
              </a:r>
            </a:p>
          </p:txBody>
        </p:sp>
      </p:grpSp>
      <p:grpSp>
        <p:nvGrpSpPr>
          <p:cNvPr id="13" name="Group 12">
            <a:extLst>
              <a:ext uri="{FF2B5EF4-FFF2-40B4-BE49-F238E27FC236}">
                <a16:creationId xmlns:a16="http://schemas.microsoft.com/office/drawing/2014/main" id="{982C61F2-4BBC-8B8E-CCD6-93280111E362}"/>
              </a:ext>
            </a:extLst>
          </p:cNvPr>
          <p:cNvGrpSpPr/>
          <p:nvPr/>
        </p:nvGrpSpPr>
        <p:grpSpPr>
          <a:xfrm>
            <a:off x="7296346" y="2809414"/>
            <a:ext cx="3667028" cy="307777"/>
            <a:chOff x="7296346" y="5159769"/>
            <a:chExt cx="3667028" cy="307777"/>
          </a:xfrm>
        </p:grpSpPr>
        <p:cxnSp>
          <p:nvCxnSpPr>
            <p:cNvPr id="14" name="Straight Connector 13">
              <a:extLst>
                <a:ext uri="{FF2B5EF4-FFF2-40B4-BE49-F238E27FC236}">
                  <a16:creationId xmlns:a16="http://schemas.microsoft.com/office/drawing/2014/main" id="{DAAB097A-C4AE-1A88-03CB-B52CB3C579D0}"/>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7CE5A9-A693-558C-0A66-2459B1D41E4C}"/>
                </a:ext>
              </a:extLst>
            </p:cNvPr>
            <p:cNvSpPr txBox="1"/>
            <p:nvPr/>
          </p:nvSpPr>
          <p:spPr>
            <a:xfrm>
              <a:off x="10454326" y="5159769"/>
              <a:ext cx="509048" cy="307777"/>
            </a:xfrm>
            <a:prstGeom prst="rect">
              <a:avLst/>
            </a:prstGeom>
            <a:noFill/>
          </p:spPr>
          <p:txBody>
            <a:bodyPr wrap="square" rtlCol="0">
              <a:spAutoFit/>
            </a:bodyPr>
            <a:lstStyle/>
            <a:p>
              <a:r>
                <a:rPr lang="en-US" dirty="0">
                  <a:solidFill>
                    <a:srgbClr val="C00000"/>
                  </a:solidFill>
                </a:rPr>
                <a:t>(iv)</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882B-8650-7F84-1E96-9266D0959F0F}"/>
              </a:ext>
            </a:extLst>
          </p:cNvPr>
          <p:cNvSpPr>
            <a:spLocks noGrp="1"/>
          </p:cNvSpPr>
          <p:nvPr>
            <p:ph type="title"/>
          </p:nvPr>
        </p:nvSpPr>
        <p:spPr/>
        <p:txBody>
          <a:bodyPr/>
          <a:lstStyle/>
          <a:p>
            <a:r>
              <a:rPr lang="en-US" dirty="0"/>
              <a:t>Partitioning Algorithms</a:t>
            </a:r>
          </a:p>
        </p:txBody>
      </p:sp>
      <p:sp>
        <p:nvSpPr>
          <p:cNvPr id="5" name="Subtitle 4">
            <a:extLst>
              <a:ext uri="{FF2B5EF4-FFF2-40B4-BE49-F238E27FC236}">
                <a16:creationId xmlns:a16="http://schemas.microsoft.com/office/drawing/2014/main" id="{7DB43CCE-2496-FAB7-F7D8-E92224C8F402}"/>
              </a:ext>
            </a:extLst>
          </p:cNvPr>
          <p:cNvSpPr>
            <a:spLocks noGrp="1"/>
          </p:cNvSpPr>
          <p:nvPr>
            <p:ph type="body" idx="1"/>
          </p:nvPr>
        </p:nvSpPr>
        <p:spPr/>
        <p:txBody>
          <a:bodyPr/>
          <a:lstStyle/>
          <a:p>
            <a:pPr marL="114300" indent="0">
              <a:lnSpc>
                <a:spcPct val="90000"/>
              </a:lnSpc>
              <a:spcBef>
                <a:spcPts val="1000"/>
              </a:spcBef>
              <a:buClr>
                <a:schemeClr val="dk1"/>
              </a:buClr>
              <a:buSzPts val="1800"/>
              <a:buNone/>
            </a:pPr>
            <a:r>
              <a:rPr lang="en-US" sz="2400" dirty="0"/>
              <a:t>The idea is to select N centroids and assign nearby objects to the nearest cluster centers.</a:t>
            </a:r>
          </a:p>
          <a:p>
            <a:pPr marL="114300" indent="0">
              <a:lnSpc>
                <a:spcPct val="90000"/>
              </a:lnSpc>
              <a:spcBef>
                <a:spcPts val="1000"/>
              </a:spcBef>
              <a:buClr>
                <a:schemeClr val="dk1"/>
              </a:buClr>
              <a:buSzPts val="1800"/>
              <a:buNone/>
            </a:pPr>
            <a:endParaRPr lang="en-US" sz="2400" dirty="0"/>
          </a:p>
          <a:p>
            <a:pPr marL="114300" indent="0">
              <a:lnSpc>
                <a:spcPct val="90000"/>
              </a:lnSpc>
              <a:spcBef>
                <a:spcPts val="1000"/>
              </a:spcBef>
              <a:buClr>
                <a:schemeClr val="dk1"/>
              </a:buClr>
              <a:buSzPts val="1800"/>
              <a:buNone/>
            </a:pPr>
            <a:r>
              <a:rPr lang="en-US" sz="2400" dirty="0"/>
              <a:t>One drawback is that we need to know how many centroids to start with.</a:t>
            </a:r>
          </a:p>
        </p:txBody>
      </p:sp>
      <p:pic>
        <p:nvPicPr>
          <p:cNvPr id="6" name="Google Shape;515;p4">
            <a:extLst>
              <a:ext uri="{FF2B5EF4-FFF2-40B4-BE49-F238E27FC236}">
                <a16:creationId xmlns:a16="http://schemas.microsoft.com/office/drawing/2014/main" id="{31FE9222-DFE9-D9E3-3F20-1A7D8396886D}"/>
              </a:ext>
            </a:extLst>
          </p:cNvPr>
          <p:cNvPicPr preferRelativeResize="0"/>
          <p:nvPr/>
        </p:nvPicPr>
        <p:blipFill rotWithShape="1">
          <a:blip r:embed="rId2">
            <a:alphaModFix/>
          </a:blip>
          <a:srcRect t="2672"/>
          <a:stretch/>
        </p:blipFill>
        <p:spPr>
          <a:xfrm>
            <a:off x="5574176" y="3696022"/>
            <a:ext cx="5955016" cy="2607295"/>
          </a:xfrm>
          <a:prstGeom prst="rect">
            <a:avLst/>
          </a:prstGeom>
          <a:noFill/>
          <a:ln>
            <a:noFill/>
          </a:ln>
        </p:spPr>
      </p:pic>
      <p:sp>
        <p:nvSpPr>
          <p:cNvPr id="8" name="TextBox 7">
            <a:extLst>
              <a:ext uri="{FF2B5EF4-FFF2-40B4-BE49-F238E27FC236}">
                <a16:creationId xmlns:a16="http://schemas.microsoft.com/office/drawing/2014/main" id="{D76965D1-47D9-C8CD-BC36-90EA12F9C5E8}"/>
              </a:ext>
            </a:extLst>
          </p:cNvPr>
          <p:cNvSpPr txBox="1"/>
          <p:nvPr/>
        </p:nvSpPr>
        <p:spPr>
          <a:xfrm>
            <a:off x="1062447" y="3868591"/>
            <a:ext cx="4405449" cy="2262158"/>
          </a:xfrm>
          <a:prstGeom prst="rect">
            <a:avLst/>
          </a:prstGeom>
          <a:noFill/>
        </p:spPr>
        <p:txBody>
          <a:bodyPr wrap="square">
            <a:spAutoFit/>
          </a:bodyPr>
          <a:lstStyle/>
          <a:p>
            <a:pPr marL="0" marR="0" lvl="0" indent="0" algn="l" rtl="0">
              <a:lnSpc>
                <a:spcPct val="100000"/>
              </a:lnSpc>
              <a:spcBef>
                <a:spcPts val="600"/>
              </a:spcBef>
              <a:spcAft>
                <a:spcPts val="0"/>
              </a:spcAft>
              <a:buNone/>
            </a:pPr>
            <a:r>
              <a:rPr lang="en-US" sz="1400" b="1" i="0" u="sng" strike="noStrike" cap="none" dirty="0">
                <a:solidFill>
                  <a:srgbClr val="000000"/>
                </a:solidFill>
                <a:latin typeface="Calibri"/>
                <a:ea typeface="Calibri"/>
                <a:cs typeface="Calibri"/>
                <a:sym typeface="Calibri"/>
              </a:rPr>
              <a:t>Steps in </a:t>
            </a:r>
            <a:r>
              <a:rPr lang="en-US" sz="1400" b="1" i="0" u="sng" strike="noStrike" cap="none" dirty="0" err="1">
                <a:solidFill>
                  <a:srgbClr val="000000"/>
                </a:solidFill>
                <a:latin typeface="Calibri"/>
                <a:ea typeface="Calibri"/>
                <a:cs typeface="Calibri"/>
                <a:sym typeface="Calibri"/>
              </a:rPr>
              <a:t>KMeans</a:t>
            </a:r>
            <a:r>
              <a:rPr lang="en-US" sz="1400" b="1" i="0" u="sng" strike="noStrike" cap="none" dirty="0">
                <a:solidFill>
                  <a:srgbClr val="000000"/>
                </a:solidFill>
                <a:latin typeface="Calibri"/>
                <a:ea typeface="Calibri"/>
                <a:cs typeface="Calibri"/>
                <a:sym typeface="Calibri"/>
              </a:rPr>
              <a:t> clustering</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Initialize centroids randomly based on the specified number of clusters (Red dots)</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Calculate the distance between data points and each centroid, and assign the data points to the nearest centroids </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Recalculate the mean of the centroid based on all the assigned data points, till convergence (i.e. no change in centroid mean)</a:t>
            </a:r>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737098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3" name="Rectangle 2">
            <a:extLst>
              <a:ext uri="{FF2B5EF4-FFF2-40B4-BE49-F238E27FC236}">
                <a16:creationId xmlns:a16="http://schemas.microsoft.com/office/drawing/2014/main" id="{92D4FB9C-679C-8BDA-276A-B2E1A57C5D5C}"/>
              </a:ext>
            </a:extLst>
          </p:cNvPr>
          <p:cNvSpPr/>
          <p:nvPr/>
        </p:nvSpPr>
        <p:spPr>
          <a:xfrm>
            <a:off x="9606117" y="3861435"/>
            <a:ext cx="2585884" cy="29965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Google Shape;524;g18bb6a6887e_0_0"/>
          <p:cNvSpPr txBox="1">
            <a:spLocks noGrp="1"/>
          </p:cNvSpPr>
          <p:nvPr>
            <p:ph type="title"/>
          </p:nvPr>
        </p:nvSpPr>
        <p:spPr>
          <a:xfrm>
            <a:off x="956200" y="717132"/>
            <a:ext cx="10279500" cy="122938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Running a </a:t>
            </a:r>
            <a:r>
              <a:rPr lang="en-US" dirty="0" err="1"/>
              <a:t>KMeans</a:t>
            </a:r>
            <a:r>
              <a:rPr lang="en-US" dirty="0"/>
              <a:t> Algorithm </a:t>
            </a:r>
            <a:br>
              <a:rPr lang="en-US" dirty="0"/>
            </a:br>
            <a:r>
              <a:rPr lang="en-US" sz="2800" dirty="0"/>
              <a:t>(An example – refer to hands on)</a:t>
            </a:r>
            <a:endParaRPr lang="en-US" dirty="0"/>
          </a:p>
        </p:txBody>
      </p:sp>
      <p:pic>
        <p:nvPicPr>
          <p:cNvPr id="525" name="Google Shape;525;g18bb6a6887e_0_0"/>
          <p:cNvPicPr preferRelativeResize="0"/>
          <p:nvPr/>
        </p:nvPicPr>
        <p:blipFill>
          <a:blip r:embed="rId3">
            <a:alphaModFix/>
          </a:blip>
          <a:stretch>
            <a:fillRect/>
          </a:stretch>
        </p:blipFill>
        <p:spPr>
          <a:xfrm>
            <a:off x="1030660" y="2062910"/>
            <a:ext cx="9868399" cy="2517913"/>
          </a:xfrm>
          <a:prstGeom prst="rect">
            <a:avLst/>
          </a:prstGeom>
          <a:noFill/>
          <a:ln>
            <a:solidFill>
              <a:schemeClr val="tx1">
                <a:lumMod val="50000"/>
                <a:lumOff val="50000"/>
              </a:schemeClr>
            </a:solidFill>
          </a:ln>
        </p:spPr>
      </p:pic>
      <p:sp>
        <p:nvSpPr>
          <p:cNvPr id="526" name="Google Shape;526;g18bb6a6887e_0_0"/>
          <p:cNvSpPr/>
          <p:nvPr/>
        </p:nvSpPr>
        <p:spPr>
          <a:xfrm>
            <a:off x="6459793" y="4512267"/>
            <a:ext cx="5228015" cy="2229339"/>
          </a:xfrm>
          <a:custGeom>
            <a:avLst/>
            <a:gdLst>
              <a:gd name="connsiteX0" fmla="*/ 0 w 5397000"/>
              <a:gd name="connsiteY0" fmla="*/ 299470 h 1973700"/>
              <a:gd name="connsiteX1" fmla="*/ 299470 w 5397000"/>
              <a:gd name="connsiteY1" fmla="*/ 0 h 1973700"/>
              <a:gd name="connsiteX2" fmla="*/ 5097530 w 5397000"/>
              <a:gd name="connsiteY2" fmla="*/ 0 h 1973700"/>
              <a:gd name="connsiteX3" fmla="*/ 5397000 w 5397000"/>
              <a:gd name="connsiteY3" fmla="*/ 299470 h 1973700"/>
              <a:gd name="connsiteX4" fmla="*/ 5397000 w 5397000"/>
              <a:gd name="connsiteY4" fmla="*/ 1674230 h 1973700"/>
              <a:gd name="connsiteX5" fmla="*/ 5097530 w 5397000"/>
              <a:gd name="connsiteY5" fmla="*/ 1973700 h 1973700"/>
              <a:gd name="connsiteX6" fmla="*/ 299470 w 5397000"/>
              <a:gd name="connsiteY6" fmla="*/ 1973700 h 1973700"/>
              <a:gd name="connsiteX7" fmla="*/ 0 w 5397000"/>
              <a:gd name="connsiteY7" fmla="*/ 1674230 h 1973700"/>
              <a:gd name="connsiteX8" fmla="*/ 0 w 5397000"/>
              <a:gd name="connsiteY8" fmla="*/ 299470 h 1973700"/>
              <a:gd name="connsiteX0" fmla="*/ 0 w 5397000"/>
              <a:gd name="connsiteY0" fmla="*/ 299470 h 1973700"/>
              <a:gd name="connsiteX1" fmla="*/ 761586 w 5397000"/>
              <a:gd name="connsiteY1" fmla="*/ 58993 h 1973700"/>
              <a:gd name="connsiteX2" fmla="*/ 5097530 w 5397000"/>
              <a:gd name="connsiteY2" fmla="*/ 0 h 1973700"/>
              <a:gd name="connsiteX3" fmla="*/ 5397000 w 5397000"/>
              <a:gd name="connsiteY3" fmla="*/ 299470 h 1973700"/>
              <a:gd name="connsiteX4" fmla="*/ 5397000 w 5397000"/>
              <a:gd name="connsiteY4" fmla="*/ 1674230 h 1973700"/>
              <a:gd name="connsiteX5" fmla="*/ 5097530 w 5397000"/>
              <a:gd name="connsiteY5" fmla="*/ 1973700 h 1973700"/>
              <a:gd name="connsiteX6" fmla="*/ 299470 w 5397000"/>
              <a:gd name="connsiteY6" fmla="*/ 1973700 h 1973700"/>
              <a:gd name="connsiteX7" fmla="*/ 0 w 5397000"/>
              <a:gd name="connsiteY7" fmla="*/ 1674230 h 1973700"/>
              <a:gd name="connsiteX8" fmla="*/ 0 w 5397000"/>
              <a:gd name="connsiteY8" fmla="*/ 299470 h 1973700"/>
              <a:gd name="connsiteX0" fmla="*/ 0 w 5397000"/>
              <a:gd name="connsiteY0" fmla="*/ 299470 h 2111352"/>
              <a:gd name="connsiteX1" fmla="*/ 761586 w 5397000"/>
              <a:gd name="connsiteY1" fmla="*/ 58993 h 2111352"/>
              <a:gd name="connsiteX2" fmla="*/ 5097530 w 5397000"/>
              <a:gd name="connsiteY2" fmla="*/ 0 h 2111352"/>
              <a:gd name="connsiteX3" fmla="*/ 5397000 w 5397000"/>
              <a:gd name="connsiteY3" fmla="*/ 299470 h 2111352"/>
              <a:gd name="connsiteX4" fmla="*/ 5397000 w 5397000"/>
              <a:gd name="connsiteY4" fmla="*/ 1674230 h 2111352"/>
              <a:gd name="connsiteX5" fmla="*/ 5097530 w 5397000"/>
              <a:gd name="connsiteY5" fmla="*/ 1973700 h 2111352"/>
              <a:gd name="connsiteX6" fmla="*/ 289638 w 5397000"/>
              <a:gd name="connsiteY6" fmla="*/ 2111352 h 2111352"/>
              <a:gd name="connsiteX7" fmla="*/ 0 w 5397000"/>
              <a:gd name="connsiteY7" fmla="*/ 1674230 h 2111352"/>
              <a:gd name="connsiteX8" fmla="*/ 0 w 5397000"/>
              <a:gd name="connsiteY8" fmla="*/ 299470 h 2111352"/>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5097530 w 5397000"/>
              <a:gd name="connsiteY5" fmla="*/ 2091687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220019 w 5397000"/>
              <a:gd name="connsiteY3" fmla="*/ 437122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3219651 w 5397000"/>
              <a:gd name="connsiteY1" fmla="*/ 108154 h 2229339"/>
              <a:gd name="connsiteX2" fmla="*/ 5107363 w 5397000"/>
              <a:gd name="connsiteY2" fmla="*/ 0 h 2229339"/>
              <a:gd name="connsiteX3" fmla="*/ 5220019 w 5397000"/>
              <a:gd name="connsiteY3" fmla="*/ 437122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228015"/>
              <a:gd name="connsiteY0" fmla="*/ 417457 h 2245115"/>
              <a:gd name="connsiteX1" fmla="*/ 3219651 w 5228015"/>
              <a:gd name="connsiteY1" fmla="*/ 108154 h 2245115"/>
              <a:gd name="connsiteX2" fmla="*/ 5107363 w 5228015"/>
              <a:gd name="connsiteY2" fmla="*/ 0 h 2245115"/>
              <a:gd name="connsiteX3" fmla="*/ 5220019 w 5228015"/>
              <a:gd name="connsiteY3" fmla="*/ 437122 h 2245115"/>
              <a:gd name="connsiteX4" fmla="*/ 5062703 w 5228015"/>
              <a:gd name="connsiteY4" fmla="*/ 2136346 h 2245115"/>
              <a:gd name="connsiteX5" fmla="*/ 4458433 w 5228015"/>
              <a:gd name="connsiteY5" fmla="*/ 2229339 h 2245115"/>
              <a:gd name="connsiteX6" fmla="*/ 289638 w 5228015"/>
              <a:gd name="connsiteY6" fmla="*/ 2229339 h 2245115"/>
              <a:gd name="connsiteX7" fmla="*/ 0 w 5228015"/>
              <a:gd name="connsiteY7" fmla="*/ 1792217 h 2245115"/>
              <a:gd name="connsiteX8" fmla="*/ 0 w 5228015"/>
              <a:gd name="connsiteY8" fmla="*/ 417457 h 2245115"/>
              <a:gd name="connsiteX0" fmla="*/ 0 w 5228015"/>
              <a:gd name="connsiteY0" fmla="*/ 417457 h 2229339"/>
              <a:gd name="connsiteX1" fmla="*/ 3219651 w 5228015"/>
              <a:gd name="connsiteY1" fmla="*/ 108154 h 2229339"/>
              <a:gd name="connsiteX2" fmla="*/ 5107363 w 5228015"/>
              <a:gd name="connsiteY2" fmla="*/ 0 h 2229339"/>
              <a:gd name="connsiteX3" fmla="*/ 5220019 w 5228015"/>
              <a:gd name="connsiteY3" fmla="*/ 437122 h 2229339"/>
              <a:gd name="connsiteX4" fmla="*/ 5062703 w 5228015"/>
              <a:gd name="connsiteY4" fmla="*/ 2136346 h 2229339"/>
              <a:gd name="connsiteX5" fmla="*/ 4448601 w 5228015"/>
              <a:gd name="connsiteY5" fmla="*/ 2042526 h 2229339"/>
              <a:gd name="connsiteX6" fmla="*/ 289638 w 5228015"/>
              <a:gd name="connsiteY6" fmla="*/ 2229339 h 2229339"/>
              <a:gd name="connsiteX7" fmla="*/ 0 w 5228015"/>
              <a:gd name="connsiteY7" fmla="*/ 1792217 h 2229339"/>
              <a:gd name="connsiteX8" fmla="*/ 0 w 5228015"/>
              <a:gd name="connsiteY8" fmla="*/ 417457 h 2229339"/>
              <a:gd name="connsiteX0" fmla="*/ 39329 w 5228015"/>
              <a:gd name="connsiteY0" fmla="*/ 171650 h 2229339"/>
              <a:gd name="connsiteX1" fmla="*/ 3219651 w 5228015"/>
              <a:gd name="connsiteY1" fmla="*/ 108154 h 2229339"/>
              <a:gd name="connsiteX2" fmla="*/ 5107363 w 5228015"/>
              <a:gd name="connsiteY2" fmla="*/ 0 h 2229339"/>
              <a:gd name="connsiteX3" fmla="*/ 5220019 w 5228015"/>
              <a:gd name="connsiteY3" fmla="*/ 437122 h 2229339"/>
              <a:gd name="connsiteX4" fmla="*/ 5062703 w 5228015"/>
              <a:gd name="connsiteY4" fmla="*/ 2136346 h 2229339"/>
              <a:gd name="connsiteX5" fmla="*/ 4448601 w 5228015"/>
              <a:gd name="connsiteY5" fmla="*/ 2042526 h 2229339"/>
              <a:gd name="connsiteX6" fmla="*/ 289638 w 5228015"/>
              <a:gd name="connsiteY6" fmla="*/ 2229339 h 2229339"/>
              <a:gd name="connsiteX7" fmla="*/ 0 w 5228015"/>
              <a:gd name="connsiteY7" fmla="*/ 1792217 h 2229339"/>
              <a:gd name="connsiteX8" fmla="*/ 39329 w 5228015"/>
              <a:gd name="connsiteY8" fmla="*/ 171650 h 222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8015" h="2229339">
                <a:moveTo>
                  <a:pt x="39329" y="171650"/>
                </a:moveTo>
                <a:cubicBezTo>
                  <a:pt x="39329" y="6257"/>
                  <a:pt x="3054258" y="108154"/>
                  <a:pt x="3219651" y="108154"/>
                </a:cubicBezTo>
                <a:cubicBezTo>
                  <a:pt x="4819004" y="108154"/>
                  <a:pt x="3508010" y="0"/>
                  <a:pt x="5107363" y="0"/>
                </a:cubicBezTo>
                <a:cubicBezTo>
                  <a:pt x="5272756" y="0"/>
                  <a:pt x="5220019" y="271729"/>
                  <a:pt x="5220019" y="437122"/>
                </a:cubicBezTo>
                <a:lnTo>
                  <a:pt x="5062703" y="2136346"/>
                </a:lnTo>
                <a:cubicBezTo>
                  <a:pt x="5062703" y="2301739"/>
                  <a:pt x="4613994" y="2042526"/>
                  <a:pt x="4448601" y="2042526"/>
                </a:cubicBezTo>
                <a:cubicBezTo>
                  <a:pt x="3019674" y="1875378"/>
                  <a:pt x="1679236" y="2229339"/>
                  <a:pt x="289638" y="2229339"/>
                </a:cubicBezTo>
                <a:cubicBezTo>
                  <a:pt x="124245" y="2229339"/>
                  <a:pt x="0" y="1957610"/>
                  <a:pt x="0" y="1792217"/>
                </a:cubicBezTo>
                <a:lnTo>
                  <a:pt x="39329" y="171650"/>
                </a:lnTo>
                <a:close/>
              </a:path>
            </a:pathLst>
          </a:custGeom>
          <a:solidFill>
            <a:srgbClr val="FFFFFF">
              <a:alpha val="50196"/>
            </a:srgbClr>
          </a:solidFill>
          <a:ln w="952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dk1"/>
                </a:solidFill>
                <a:latin typeface="Arial"/>
                <a:ea typeface="Arial"/>
                <a:cs typeface="Arial"/>
                <a:sym typeface="Arial"/>
              </a:rPr>
              <a:t>How can we evaluate the quality of this clustering?</a:t>
            </a:r>
            <a:endParaRPr sz="1800" dirty="0"/>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Cannot calculate performance metrics like accuracy, AUC, RMSE, etc., to assess output of clustering</a:t>
            </a:r>
            <a:endParaRPr b="1" i="0" u="none" strike="noStrike" cap="none" dirty="0">
              <a:solidFill>
                <a:srgbClr val="75707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Good clustering has samples in each cluster bunched together, and not spread out (i.e. tight clusters)</a:t>
            </a:r>
            <a:endParaRPr sz="1800" dirty="0"/>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Spread of samples within each cluster is measured by the "</a:t>
            </a:r>
            <a:r>
              <a:rPr lang="en-US" b="0" i="0" u="sng" strike="noStrike" cap="none" dirty="0">
                <a:solidFill>
                  <a:srgbClr val="757070"/>
                </a:solidFill>
                <a:latin typeface="Arial"/>
                <a:ea typeface="Arial"/>
                <a:cs typeface="Arial"/>
                <a:sym typeface="Arial"/>
              </a:rPr>
              <a:t>inertia</a:t>
            </a:r>
            <a:r>
              <a:rPr lang="en-US" b="0" i="0" u="none" strike="noStrike" cap="none" dirty="0">
                <a:solidFill>
                  <a:srgbClr val="757070"/>
                </a:solidFill>
                <a:latin typeface="Arial"/>
                <a:ea typeface="Arial"/>
                <a:cs typeface="Arial"/>
                <a:sym typeface="Arial"/>
              </a:rPr>
              <a:t>"</a:t>
            </a:r>
            <a:r>
              <a:rPr lang="en-US" b="1" i="0" u="none" strike="noStrike" cap="none" dirty="0">
                <a:solidFill>
                  <a:srgbClr val="757070"/>
                </a:solidFill>
                <a:latin typeface="Arial"/>
                <a:ea typeface="Arial"/>
                <a:cs typeface="Arial"/>
                <a:sym typeface="Arial"/>
              </a:rPr>
              <a:t> 🡪 </a:t>
            </a:r>
            <a:r>
              <a:rPr lang="en-US" b="0" i="0" u="none" strike="noStrike" cap="none" dirty="0">
                <a:solidFill>
                  <a:srgbClr val="757070"/>
                </a:solidFill>
                <a:latin typeface="Arial"/>
                <a:ea typeface="Arial"/>
                <a:cs typeface="Arial"/>
                <a:sym typeface="Arial"/>
              </a:rPr>
              <a:t>Lower inertia value is better</a:t>
            </a:r>
            <a:endParaRPr b="1" i="0" u="none" strike="noStrike" cap="none" dirty="0">
              <a:solidFill>
                <a:srgbClr val="75707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p:txBody>
          <a:bodyPr/>
          <a:lstStyle/>
          <a:p>
            <a:pPr lvl="0"/>
            <a:r>
              <a:rPr lang="en-US" dirty="0"/>
              <a:t>How to select the best no. Centroids</a:t>
            </a:r>
            <a:endParaRPr lang="en-US" sz="3200" dirty="0"/>
          </a:p>
        </p:txBody>
      </p:sp>
      <p:sp>
        <p:nvSpPr>
          <p:cNvPr id="547" name="Google Shape;547;p6"/>
          <p:cNvSpPr/>
          <p:nvPr/>
        </p:nvSpPr>
        <p:spPr>
          <a:xfrm>
            <a:off x="1590832" y="1991557"/>
            <a:ext cx="7793198" cy="32148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1600" b="1" i="0" u="none" strike="noStrike" cap="none">
                <a:solidFill>
                  <a:schemeClr val="accent1"/>
                </a:solidFill>
                <a:latin typeface="Arial"/>
                <a:ea typeface="Arial"/>
                <a:cs typeface="Arial"/>
                <a:sym typeface="Arial"/>
              </a:rPr>
              <a:t>The inertia of a KMeans model is measured automatically when any of the fit methods are called, and is available afterwards as the inertia attribute. </a:t>
            </a:r>
            <a:endParaRPr sz="1600" b="1" i="0" u="none" strike="noStrike" cap="none">
              <a:solidFill>
                <a:schemeClr val="accent1"/>
              </a:solidFill>
              <a:latin typeface="Arial"/>
              <a:ea typeface="Arial"/>
              <a:cs typeface="Arial"/>
              <a:sym typeface="Arial"/>
            </a:endParaRPr>
          </a:p>
        </p:txBody>
      </p:sp>
      <p:sp>
        <p:nvSpPr>
          <p:cNvPr id="549" name="Google Shape;549;p6"/>
          <p:cNvSpPr/>
          <p:nvPr/>
        </p:nvSpPr>
        <p:spPr>
          <a:xfrm>
            <a:off x="1743583" y="4945158"/>
            <a:ext cx="7960486" cy="451153"/>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1600" b="1" i="0" u="none" strike="noStrike" cap="none">
                <a:solidFill>
                  <a:schemeClr val="accent1"/>
                </a:solidFill>
                <a:latin typeface="Arial"/>
                <a:ea typeface="Arial"/>
                <a:cs typeface="Arial"/>
                <a:sym typeface="Arial"/>
              </a:rPr>
              <a:t>Repeat the process for different n-values to determine the optimal number of clusters. Plot of the inertia values with different numbers of clusters. Inertia continues to decrease slowly as n-value increases. A good rule of thumb is to choose an “elbow" in the inertia plot.</a:t>
            </a:r>
            <a:endParaRPr sz="1600" b="1" i="0" u="none" strike="noStrike" cap="none">
              <a:solidFill>
                <a:schemeClr val="accent1"/>
              </a:solidFill>
              <a:latin typeface="Arial"/>
              <a:ea typeface="Arial"/>
              <a:cs typeface="Arial"/>
              <a:sym typeface="Arial"/>
            </a:endParaRPr>
          </a:p>
        </p:txBody>
      </p:sp>
      <p:pic>
        <p:nvPicPr>
          <p:cNvPr id="12" name="Picture 11">
            <a:extLst>
              <a:ext uri="{FF2B5EF4-FFF2-40B4-BE49-F238E27FC236}">
                <a16:creationId xmlns:a16="http://schemas.microsoft.com/office/drawing/2014/main" id="{D807F852-6849-7475-9283-311826085B29}"/>
              </a:ext>
            </a:extLst>
          </p:cNvPr>
          <p:cNvPicPr>
            <a:picLocks noChangeAspect="1"/>
          </p:cNvPicPr>
          <p:nvPr/>
        </p:nvPicPr>
        <p:blipFill>
          <a:blip r:embed="rId3"/>
          <a:stretch>
            <a:fillRect/>
          </a:stretch>
        </p:blipFill>
        <p:spPr>
          <a:xfrm>
            <a:off x="1743583" y="1991557"/>
            <a:ext cx="7553599" cy="4426080"/>
          </a:xfrm>
          <a:prstGeom prst="rect">
            <a:avLst/>
          </a:prstGeom>
          <a:ln>
            <a:solidFill>
              <a:schemeClr val="tx1">
                <a:lumMod val="50000"/>
                <a:lumOff val="50000"/>
              </a:schemeClr>
            </a:solid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6" name="Title 5">
            <a:extLst>
              <a:ext uri="{FF2B5EF4-FFF2-40B4-BE49-F238E27FC236}">
                <a16:creationId xmlns:a16="http://schemas.microsoft.com/office/drawing/2014/main" id="{209ABE4B-2550-2286-25AA-8BC135BE4568}"/>
              </a:ext>
            </a:extLst>
          </p:cNvPr>
          <p:cNvSpPr>
            <a:spLocks noGrp="1"/>
          </p:cNvSpPr>
          <p:nvPr>
            <p:ph type="title"/>
          </p:nvPr>
        </p:nvSpPr>
        <p:spPr/>
        <p:txBody>
          <a:bodyPr/>
          <a:lstStyle/>
          <a:p>
            <a:r>
              <a:rPr lang="en-US" dirty="0"/>
              <a:t>Challenge I – 10 mins</a:t>
            </a:r>
          </a:p>
        </p:txBody>
      </p:sp>
      <p:sp>
        <p:nvSpPr>
          <p:cNvPr id="558" name="Google Shape;558;p7"/>
          <p:cNvSpPr txBox="1"/>
          <p:nvPr/>
        </p:nvSpPr>
        <p:spPr>
          <a:xfrm>
            <a:off x="1524000" y="12868"/>
            <a:ext cx="9144000" cy="68163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Calibri"/>
              <a:buNone/>
            </a:pPr>
            <a:endParaRPr sz="3200" b="1"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8009DE2-716C-CCC7-9147-2DBA6C49D679}"/>
              </a:ext>
            </a:extLst>
          </p:cNvPr>
          <p:cNvPicPr>
            <a:picLocks noChangeAspect="1"/>
          </p:cNvPicPr>
          <p:nvPr/>
        </p:nvPicPr>
        <p:blipFill>
          <a:blip r:embed="rId3"/>
          <a:stretch>
            <a:fillRect/>
          </a:stretch>
        </p:blipFill>
        <p:spPr>
          <a:xfrm>
            <a:off x="1473496" y="1556028"/>
            <a:ext cx="9701101" cy="4572396"/>
          </a:xfrm>
          <a:prstGeom prst="rect">
            <a:avLst/>
          </a:prstGeom>
          <a:ln>
            <a:solidFill>
              <a:schemeClr val="tx1">
                <a:lumMod val="50000"/>
                <a:lumOff val="50000"/>
              </a:schemeClr>
            </a:solidFill>
          </a:ln>
        </p:spPr>
      </p:pic>
    </p:spTree>
  </p:cSld>
  <p:clrMapOvr>
    <a:masterClrMapping/>
  </p:clrMapOvr>
</p:sld>
</file>

<file path=ppt/theme/theme1.xml><?xml version="1.0" encoding="utf-8"?>
<a:theme xmlns:a="http://schemas.openxmlformats.org/drawingml/2006/main" name="Community Nursing Center by Slidesgo">
  <a:themeElements>
    <a:clrScheme name="Simple Light">
      <a:dk1>
        <a:srgbClr val="000000"/>
      </a:dk1>
      <a:lt1>
        <a:srgbClr val="FFFFFF"/>
      </a:lt1>
      <a:dk2>
        <a:srgbClr val="365458"/>
      </a:dk2>
      <a:lt2>
        <a:srgbClr val="517E72"/>
      </a:lt2>
      <a:accent1>
        <a:srgbClr val="DDFAF0"/>
      </a:accent1>
      <a:accent2>
        <a:srgbClr val="F29280"/>
      </a:accent2>
      <a:accent3>
        <a:srgbClr val="F7D9D1"/>
      </a:accent3>
      <a:accent4>
        <a:srgbClr val="E6B8AF"/>
      </a:accent4>
      <a:accent5>
        <a:srgbClr val="F7F1E4"/>
      </a:accent5>
      <a:accent6>
        <a:srgbClr val="FFFFFF"/>
      </a:accent6>
      <a:hlink>
        <a:srgbClr val="3654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4254</TotalTime>
  <Words>1072</Words>
  <Application>Microsoft Office PowerPoint</Application>
  <PresentationFormat>Widescreen</PresentationFormat>
  <Paragraphs>175</Paragraphs>
  <Slides>22</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Karla</vt:lpstr>
      <vt:lpstr>Arial</vt:lpstr>
      <vt:lpstr>Hammersmith One</vt:lpstr>
      <vt:lpstr>Libre Franklin</vt:lpstr>
      <vt:lpstr>IBM Plex Sans</vt:lpstr>
      <vt:lpstr>Calibri</vt:lpstr>
      <vt:lpstr>Community Nursing Center by Slidesgo</vt:lpstr>
      <vt:lpstr>DataBuds The Clusters</vt:lpstr>
      <vt:lpstr>We know this…. </vt:lpstr>
      <vt:lpstr>Types of clustering algorithms</vt:lpstr>
      <vt:lpstr>Hierarchical Clustering</vt:lpstr>
      <vt:lpstr>Question</vt:lpstr>
      <vt:lpstr>Partitioning Algorithms</vt:lpstr>
      <vt:lpstr>Running a KMeans Algorithm  (An example – refer to hands on)</vt:lpstr>
      <vt:lpstr>How to select the best no. Centroids</vt:lpstr>
      <vt:lpstr>Challenge I – 10 mins</vt:lpstr>
      <vt:lpstr>Density Clustering</vt:lpstr>
      <vt:lpstr>Density Clustering</vt:lpstr>
      <vt:lpstr>Question</vt:lpstr>
      <vt:lpstr>Density Clustering</vt:lpstr>
      <vt:lpstr>Distribution-based Models</vt:lpstr>
      <vt:lpstr>Distribution-based Models </vt:lpstr>
      <vt:lpstr>Let’s Discuss</vt:lpstr>
      <vt:lpstr>Common uses of clustering</vt:lpstr>
      <vt:lpstr>Summary of Algorithms Shared</vt:lpstr>
      <vt:lpstr>Hands On Time – 30 mins</vt:lpstr>
      <vt:lpstr>References</vt:lpstr>
      <vt:lpstr>DBScan assumes consistent density</vt:lpstr>
      <vt:lpstr>Another Density Cluster - OPTICS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Clustering methods</dc:title>
  <dc:creator>Madeleine Sim</dc:creator>
  <cp:lastModifiedBy>Madeleine Sim</cp:lastModifiedBy>
  <cp:revision>17</cp:revision>
  <dcterms:created xsi:type="dcterms:W3CDTF">2018-10-25T01:35:17Z</dcterms:created>
  <dcterms:modified xsi:type="dcterms:W3CDTF">2022-11-25T03:53:23Z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34c4c7-833e-41e4-b0ab-cdb227a2f6f7_Enabled">
    <vt:lpwstr>true</vt:lpwstr>
  </property>
  <property fmtid="{D5CDD505-2E9C-101B-9397-08002B2CF9AE}" pid="3" name="MSIP_Label_5434c4c7-833e-41e4-b0ab-cdb227a2f6f7_SetDate">
    <vt:lpwstr>2022-11-08T09:37:49Z</vt:lpwstr>
  </property>
  <property fmtid="{D5CDD505-2E9C-101B-9397-08002B2CF9AE}" pid="4" name="MSIP_Label_5434c4c7-833e-41e4-b0ab-cdb227a2f6f7_Method">
    <vt:lpwstr>Privileged</vt:lpwstr>
  </property>
  <property fmtid="{D5CDD505-2E9C-101B-9397-08002B2CF9AE}" pid="5" name="MSIP_Label_5434c4c7-833e-41e4-b0ab-cdb227a2f6f7_Name">
    <vt:lpwstr>Official (Open)</vt:lpwstr>
  </property>
  <property fmtid="{D5CDD505-2E9C-101B-9397-08002B2CF9AE}" pid="6" name="MSIP_Label_5434c4c7-833e-41e4-b0ab-cdb227a2f6f7_SiteId">
    <vt:lpwstr>0b11c524-9a1c-4e1b-84cb-6336aefc2243</vt:lpwstr>
  </property>
  <property fmtid="{D5CDD505-2E9C-101B-9397-08002B2CF9AE}" pid="7" name="MSIP_Label_5434c4c7-833e-41e4-b0ab-cdb227a2f6f7_ActionId">
    <vt:lpwstr>e8c6178b-6129-4d3d-8f5a-f1e5695e48db</vt:lpwstr>
  </property>
  <property fmtid="{D5CDD505-2E9C-101B-9397-08002B2CF9AE}" pid="8" name="MSIP_Label_5434c4c7-833e-41e4-b0ab-cdb227a2f6f7_ContentBits">
    <vt:lpwstr>0</vt:lpwstr>
  </property>
</Properties>
</file>